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notesMasterIdLst>
    <p:notesMasterId r:id="rId25"/>
  </p:notesMasterIdLst>
  <p:sldIdLst>
    <p:sldId id="310" r:id="rId2"/>
    <p:sldId id="286" r:id="rId3"/>
    <p:sldId id="256" r:id="rId4"/>
    <p:sldId id="290" r:id="rId5"/>
    <p:sldId id="328" r:id="rId6"/>
    <p:sldId id="327" r:id="rId7"/>
    <p:sldId id="280" r:id="rId8"/>
    <p:sldId id="282" r:id="rId9"/>
    <p:sldId id="288" r:id="rId10"/>
    <p:sldId id="314" r:id="rId11"/>
    <p:sldId id="304" r:id="rId12"/>
    <p:sldId id="315" r:id="rId13"/>
    <p:sldId id="316" r:id="rId14"/>
    <p:sldId id="329" r:id="rId15"/>
    <p:sldId id="330" r:id="rId16"/>
    <p:sldId id="317" r:id="rId17"/>
    <p:sldId id="303" r:id="rId18"/>
    <p:sldId id="305" r:id="rId19"/>
    <p:sldId id="331" r:id="rId20"/>
    <p:sldId id="332" r:id="rId21"/>
    <p:sldId id="333" r:id="rId22"/>
    <p:sldId id="334" r:id="rId23"/>
    <p:sldId id="326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zgi t" initials="et" lastIdx="3" clrIdx="0">
    <p:extLst>
      <p:ext uri="{19B8F6BF-5375-455C-9EA6-DF929625EA0E}">
        <p15:presenceInfo xmlns:p15="http://schemas.microsoft.com/office/powerpoint/2012/main" userId="e679b578ed1732e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A10F7E-B9CD-4CBD-91F6-82F593539999}" v="102" dt="2020-09-20T13:01:42.4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85" autoAdjust="0"/>
    <p:restoredTop sz="93792" autoAdjust="0"/>
  </p:normalViewPr>
  <p:slideViewPr>
    <p:cSldViewPr snapToGrid="0">
      <p:cViewPr varScale="1">
        <p:scale>
          <a:sx n="86" d="100"/>
          <a:sy n="86" d="100"/>
        </p:scale>
        <p:origin x="5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zgi t" userId="e679b578ed1732e5" providerId="LiveId" clId="{24A10F7E-B9CD-4CBD-91F6-82F593539999}"/>
    <pc:docChg chg="undo custSel mod addSld delSld modSld sldOrd">
      <pc:chgData name="ezgi t" userId="e679b578ed1732e5" providerId="LiveId" clId="{24A10F7E-B9CD-4CBD-91F6-82F593539999}" dt="2020-09-20T13:02:51.330" v="4940" actId="1076"/>
      <pc:docMkLst>
        <pc:docMk/>
      </pc:docMkLst>
      <pc:sldChg chg="addSp delSp modSp mod addCm delCm">
        <pc:chgData name="ezgi t" userId="e679b578ed1732e5" providerId="LiveId" clId="{24A10F7E-B9CD-4CBD-91F6-82F593539999}" dt="2020-09-20T11:55:51.969" v="1626" actId="1592"/>
        <pc:sldMkLst>
          <pc:docMk/>
          <pc:sldMk cId="2844884476" sldId="256"/>
        </pc:sldMkLst>
        <pc:spChg chg="add del mod">
          <ac:chgData name="ezgi t" userId="e679b578ed1732e5" providerId="LiveId" clId="{24A10F7E-B9CD-4CBD-91F6-82F593539999}" dt="2020-09-20T11:51:53.645" v="1552" actId="21"/>
          <ac:spMkLst>
            <pc:docMk/>
            <pc:sldMk cId="2844884476" sldId="256"/>
            <ac:spMk id="2" creationId="{411C0D52-011B-4976-9A30-EA6B7878FE7E}"/>
          </ac:spMkLst>
        </pc:spChg>
        <pc:spChg chg="add mod">
          <ac:chgData name="ezgi t" userId="e679b578ed1732e5" providerId="LiveId" clId="{24A10F7E-B9CD-4CBD-91F6-82F593539999}" dt="2020-09-20T11:53:30.732" v="1580" actId="255"/>
          <ac:spMkLst>
            <pc:docMk/>
            <pc:sldMk cId="2844884476" sldId="256"/>
            <ac:spMk id="3" creationId="{18E02FF0-AC9E-4C2A-87B3-8BDCBFBBB542}"/>
          </ac:spMkLst>
        </pc:spChg>
        <pc:graphicFrameChg chg="del mod">
          <ac:chgData name="ezgi t" userId="e679b578ed1732e5" providerId="LiveId" clId="{24A10F7E-B9CD-4CBD-91F6-82F593539999}" dt="2020-09-20T11:50:59.351" v="1549" actId="21"/>
          <ac:graphicFrameMkLst>
            <pc:docMk/>
            <pc:sldMk cId="2844884476" sldId="256"/>
            <ac:graphicFrameMk id="4" creationId="{00000000-0000-0000-0000-000000000000}"/>
          </ac:graphicFrameMkLst>
        </pc:graphicFrameChg>
        <pc:picChg chg="del">
          <ac:chgData name="ezgi t" userId="e679b578ed1732e5" providerId="LiveId" clId="{24A10F7E-B9CD-4CBD-91F6-82F593539999}" dt="2020-09-20T11:53:52.202" v="1586" actId="21"/>
          <ac:picMkLst>
            <pc:docMk/>
            <pc:sldMk cId="2844884476" sldId="256"/>
            <ac:picMk id="6" creationId="{00000000-0000-0000-0000-000000000000}"/>
          </ac:picMkLst>
        </pc:picChg>
        <pc:picChg chg="add mod">
          <ac:chgData name="ezgi t" userId="e679b578ed1732e5" providerId="LiveId" clId="{24A10F7E-B9CD-4CBD-91F6-82F593539999}" dt="2020-09-20T11:54:36.970" v="1602" actId="1076"/>
          <ac:picMkLst>
            <pc:docMk/>
            <pc:sldMk cId="2844884476" sldId="256"/>
            <ac:picMk id="7" creationId="{42B1ECDA-ED19-42B2-8A74-B8342FD639EB}"/>
          </ac:picMkLst>
        </pc:picChg>
        <pc:picChg chg="add del mod">
          <ac:chgData name="ezgi t" userId="e679b578ed1732e5" providerId="LiveId" clId="{24A10F7E-B9CD-4CBD-91F6-82F593539999}" dt="2020-09-20T11:54:05.712" v="1591" actId="21"/>
          <ac:picMkLst>
            <pc:docMk/>
            <pc:sldMk cId="2844884476" sldId="256"/>
            <ac:picMk id="9" creationId="{123227C8-935C-42C0-BFC5-958DEF5BD7BD}"/>
          </ac:picMkLst>
        </pc:picChg>
        <pc:picChg chg="add mod">
          <ac:chgData name="ezgi t" userId="e679b578ed1732e5" providerId="LiveId" clId="{24A10F7E-B9CD-4CBD-91F6-82F593539999}" dt="2020-09-20T11:54:28.406" v="1598" actId="1076"/>
          <ac:picMkLst>
            <pc:docMk/>
            <pc:sldMk cId="2844884476" sldId="256"/>
            <ac:picMk id="11" creationId="{ECA3AB32-CC72-4CC4-A4B7-310D65B045A4}"/>
          </ac:picMkLst>
        </pc:picChg>
        <pc:picChg chg="add del mod">
          <ac:chgData name="ezgi t" userId="e679b578ed1732e5" providerId="LiveId" clId="{24A10F7E-B9CD-4CBD-91F6-82F593539999}" dt="2020-09-20T11:54:47.478" v="1606" actId="21"/>
          <ac:picMkLst>
            <pc:docMk/>
            <pc:sldMk cId="2844884476" sldId="256"/>
            <ac:picMk id="13" creationId="{46081D31-01BF-49F7-8F2C-BE1E355DB386}"/>
          </ac:picMkLst>
        </pc:picChg>
        <pc:picChg chg="add mod">
          <ac:chgData name="ezgi t" userId="e679b578ed1732e5" providerId="LiveId" clId="{24A10F7E-B9CD-4CBD-91F6-82F593539999}" dt="2020-09-20T11:55:01.666" v="1612" actId="1076"/>
          <ac:picMkLst>
            <pc:docMk/>
            <pc:sldMk cId="2844884476" sldId="256"/>
            <ac:picMk id="15" creationId="{82ED2642-89F8-4906-848E-8C86F3CA8F8A}"/>
          </ac:picMkLst>
        </pc:picChg>
        <pc:picChg chg="add mod">
          <ac:chgData name="ezgi t" userId="e679b578ed1732e5" providerId="LiveId" clId="{24A10F7E-B9CD-4CBD-91F6-82F593539999}" dt="2020-09-20T11:55:17.387" v="1617" actId="1076"/>
          <ac:picMkLst>
            <pc:docMk/>
            <pc:sldMk cId="2844884476" sldId="256"/>
            <ac:picMk id="17" creationId="{200ACCB0-0170-403F-B0D1-AA476A377FB9}"/>
          </ac:picMkLst>
        </pc:picChg>
        <pc:picChg chg="del">
          <ac:chgData name="ezgi t" userId="e679b578ed1732e5" providerId="LiveId" clId="{24A10F7E-B9CD-4CBD-91F6-82F593539999}" dt="2020-09-20T11:53:38.150" v="1581" actId="21"/>
          <ac:picMkLst>
            <pc:docMk/>
            <pc:sldMk cId="2844884476" sldId="256"/>
            <ac:picMk id="2054" creationId="{00000000-0000-0000-0000-000000000000}"/>
          </ac:picMkLst>
        </pc:picChg>
        <pc:picChg chg="mod">
          <ac:chgData name="ezgi t" userId="e679b578ed1732e5" providerId="LiveId" clId="{24A10F7E-B9CD-4CBD-91F6-82F593539999}" dt="2020-09-20T11:55:33.212" v="1620" actId="1076"/>
          <ac:picMkLst>
            <pc:docMk/>
            <pc:sldMk cId="2844884476" sldId="256"/>
            <ac:picMk id="2056" creationId="{00000000-0000-0000-0000-000000000000}"/>
          </ac:picMkLst>
        </pc:picChg>
      </pc:sldChg>
      <pc:sldChg chg="del">
        <pc:chgData name="ezgi t" userId="e679b578ed1732e5" providerId="LiveId" clId="{24A10F7E-B9CD-4CBD-91F6-82F593539999}" dt="2020-09-20T10:54:48.989" v="16" actId="2696"/>
        <pc:sldMkLst>
          <pc:docMk/>
          <pc:sldMk cId="2058220813" sldId="258"/>
        </pc:sldMkLst>
      </pc:sldChg>
      <pc:sldChg chg="modSp del">
        <pc:chgData name="ezgi t" userId="e679b578ed1732e5" providerId="LiveId" clId="{24A10F7E-B9CD-4CBD-91F6-82F593539999}" dt="2020-09-20T12:17:17.546" v="2305" actId="2696"/>
        <pc:sldMkLst>
          <pc:docMk/>
          <pc:sldMk cId="2014695190" sldId="260"/>
        </pc:sldMkLst>
        <pc:spChg chg="mod">
          <ac:chgData name="ezgi t" userId="e679b578ed1732e5" providerId="LiveId" clId="{24A10F7E-B9CD-4CBD-91F6-82F593539999}" dt="2020-09-20T10:53:33.780" v="10"/>
          <ac:spMkLst>
            <pc:docMk/>
            <pc:sldMk cId="2014695190" sldId="260"/>
            <ac:spMk id="10" creationId="{00000000-0000-0000-0000-000000000000}"/>
          </ac:spMkLst>
        </pc:spChg>
      </pc:sldChg>
      <pc:sldChg chg="del">
        <pc:chgData name="ezgi t" userId="e679b578ed1732e5" providerId="LiveId" clId="{24A10F7E-B9CD-4CBD-91F6-82F593539999}" dt="2020-09-20T12:51:01.993" v="4082" actId="47"/>
        <pc:sldMkLst>
          <pc:docMk/>
          <pc:sldMk cId="3322830861" sldId="263"/>
        </pc:sldMkLst>
      </pc:sldChg>
      <pc:sldChg chg="del">
        <pc:chgData name="ezgi t" userId="e679b578ed1732e5" providerId="LiveId" clId="{24A10F7E-B9CD-4CBD-91F6-82F593539999}" dt="2020-09-20T12:51:01.080" v="4081" actId="47"/>
        <pc:sldMkLst>
          <pc:docMk/>
          <pc:sldMk cId="2524174901" sldId="264"/>
        </pc:sldMkLst>
      </pc:sldChg>
      <pc:sldChg chg="del">
        <pc:chgData name="ezgi t" userId="e679b578ed1732e5" providerId="LiveId" clId="{24A10F7E-B9CD-4CBD-91F6-82F593539999}" dt="2020-09-20T12:24:45.755" v="2507" actId="2696"/>
        <pc:sldMkLst>
          <pc:docMk/>
          <pc:sldMk cId="2698226004" sldId="267"/>
        </pc:sldMkLst>
      </pc:sldChg>
      <pc:sldChg chg="addSp delSp modSp mod">
        <pc:chgData name="ezgi t" userId="e679b578ed1732e5" providerId="LiveId" clId="{24A10F7E-B9CD-4CBD-91F6-82F593539999}" dt="2020-09-20T11:58:45.595" v="1702" actId="1076"/>
        <pc:sldMkLst>
          <pc:docMk/>
          <pc:sldMk cId="3451674558" sldId="280"/>
        </pc:sldMkLst>
        <pc:spChg chg="add mod">
          <ac:chgData name="ezgi t" userId="e679b578ed1732e5" providerId="LiveId" clId="{24A10F7E-B9CD-4CBD-91F6-82F593539999}" dt="2020-09-20T11:14:13.378" v="654" actId="313"/>
          <ac:spMkLst>
            <pc:docMk/>
            <pc:sldMk cId="3451674558" sldId="280"/>
            <ac:spMk id="3" creationId="{79DD663B-2CD3-40F6-A81E-1FCDABB875BD}"/>
          </ac:spMkLst>
        </pc:spChg>
        <pc:spChg chg="add mod">
          <ac:chgData name="ezgi t" userId="e679b578ed1732e5" providerId="LiveId" clId="{24A10F7E-B9CD-4CBD-91F6-82F593539999}" dt="2020-09-20T11:58:45.595" v="1702" actId="1076"/>
          <ac:spMkLst>
            <pc:docMk/>
            <pc:sldMk cId="3451674558" sldId="280"/>
            <ac:spMk id="10" creationId="{BF00D7EC-E6B9-4A33-A37A-175D8B067E93}"/>
          </ac:spMkLst>
        </pc:spChg>
        <pc:graphicFrameChg chg="del mod">
          <ac:chgData name="ezgi t" userId="e679b578ed1732e5" providerId="LiveId" clId="{24A10F7E-B9CD-4CBD-91F6-82F593539999}" dt="2020-09-20T11:58:41.767" v="1701" actId="21"/>
          <ac:graphicFrameMkLst>
            <pc:docMk/>
            <pc:sldMk cId="3451674558" sldId="280"/>
            <ac:graphicFrameMk id="4" creationId="{00000000-0000-0000-0000-000000000000}"/>
          </ac:graphicFrameMkLst>
        </pc:graphicFrameChg>
        <pc:picChg chg="del mod">
          <ac:chgData name="ezgi t" userId="e679b578ed1732e5" providerId="LiveId" clId="{24A10F7E-B9CD-4CBD-91F6-82F593539999}" dt="2020-09-20T11:12:04.601" v="642" actId="21"/>
          <ac:picMkLst>
            <pc:docMk/>
            <pc:sldMk cId="3451674558" sldId="280"/>
            <ac:picMk id="5" creationId="{00000000-0000-0000-0000-000000000000}"/>
          </ac:picMkLst>
        </pc:picChg>
        <pc:picChg chg="add mod">
          <ac:chgData name="ezgi t" userId="e679b578ed1732e5" providerId="LiveId" clId="{24A10F7E-B9CD-4CBD-91F6-82F593539999}" dt="2020-09-20T11:13:41.793" v="650" actId="1076"/>
          <ac:picMkLst>
            <pc:docMk/>
            <pc:sldMk cId="3451674558" sldId="280"/>
            <ac:picMk id="7" creationId="{F85964CE-9892-4E73-9245-EE11F69C917E}"/>
          </ac:picMkLst>
        </pc:picChg>
        <pc:picChg chg="add mod">
          <ac:chgData name="ezgi t" userId="e679b578ed1732e5" providerId="LiveId" clId="{24A10F7E-B9CD-4CBD-91F6-82F593539999}" dt="2020-09-20T11:13:37.824" v="649" actId="1076"/>
          <ac:picMkLst>
            <pc:docMk/>
            <pc:sldMk cId="3451674558" sldId="280"/>
            <ac:picMk id="9" creationId="{53E223E5-C8D3-43B8-8929-58F3D7596097}"/>
          </ac:picMkLst>
        </pc:picChg>
        <pc:picChg chg="del">
          <ac:chgData name="ezgi t" userId="e679b578ed1732e5" providerId="LiveId" clId="{24A10F7E-B9CD-4CBD-91F6-82F593539999}" dt="2020-09-20T11:13:08.991" v="643" actId="21"/>
          <ac:picMkLst>
            <pc:docMk/>
            <pc:sldMk cId="3451674558" sldId="280"/>
            <ac:picMk id="3074" creationId="{00000000-0000-0000-0000-000000000000}"/>
          </ac:picMkLst>
        </pc:picChg>
      </pc:sldChg>
      <pc:sldChg chg="addSp delSp modSp mod">
        <pc:chgData name="ezgi t" userId="e679b578ed1732e5" providerId="LiveId" clId="{24A10F7E-B9CD-4CBD-91F6-82F593539999}" dt="2020-09-20T11:59:44.819" v="1723" actId="1076"/>
        <pc:sldMkLst>
          <pc:docMk/>
          <pc:sldMk cId="3227361314" sldId="282"/>
        </pc:sldMkLst>
        <pc:spChg chg="add mod">
          <ac:chgData name="ezgi t" userId="e679b578ed1732e5" providerId="LiveId" clId="{24A10F7E-B9CD-4CBD-91F6-82F593539999}" dt="2020-09-20T11:59:28.348" v="1720" actId="1076"/>
          <ac:spMkLst>
            <pc:docMk/>
            <pc:sldMk cId="3227361314" sldId="282"/>
            <ac:spMk id="2" creationId="{C616DF2D-2048-40A9-8F57-64C63271616F}"/>
          </ac:spMkLst>
        </pc:spChg>
        <pc:spChg chg="add mod">
          <ac:chgData name="ezgi t" userId="e679b578ed1732e5" providerId="LiveId" clId="{24A10F7E-B9CD-4CBD-91F6-82F593539999}" dt="2020-09-20T11:59:44.819" v="1723" actId="1076"/>
          <ac:spMkLst>
            <pc:docMk/>
            <pc:sldMk cId="3227361314" sldId="282"/>
            <ac:spMk id="9" creationId="{6DCFB3A4-13C5-4586-9605-670333164603}"/>
          </ac:spMkLst>
        </pc:spChg>
        <pc:graphicFrameChg chg="del mod">
          <ac:chgData name="ezgi t" userId="e679b578ed1732e5" providerId="LiveId" clId="{24A10F7E-B9CD-4CBD-91F6-82F593539999}" dt="2020-09-20T11:58:59.153" v="1704" actId="21"/>
          <ac:graphicFrameMkLst>
            <pc:docMk/>
            <pc:sldMk cId="3227361314" sldId="282"/>
            <ac:graphicFrameMk id="4" creationId="{00000000-0000-0000-0000-000000000000}"/>
          </ac:graphicFrameMkLst>
        </pc:graphicFrameChg>
        <pc:picChg chg="del mod">
          <ac:chgData name="ezgi t" userId="e679b578ed1732e5" providerId="LiveId" clId="{24A10F7E-B9CD-4CBD-91F6-82F593539999}" dt="2020-09-20T11:18:48.681" v="809" actId="21"/>
          <ac:picMkLst>
            <pc:docMk/>
            <pc:sldMk cId="3227361314" sldId="282"/>
            <ac:picMk id="3" creationId="{00000000-0000-0000-0000-000000000000}"/>
          </ac:picMkLst>
        </pc:picChg>
        <pc:picChg chg="add mod">
          <ac:chgData name="ezgi t" userId="e679b578ed1732e5" providerId="LiveId" clId="{24A10F7E-B9CD-4CBD-91F6-82F593539999}" dt="2020-09-20T11:59:31.607" v="1721" actId="1076"/>
          <ac:picMkLst>
            <pc:docMk/>
            <pc:sldMk cId="3227361314" sldId="282"/>
            <ac:picMk id="6" creationId="{FD66E693-FA98-4A16-813C-73F27C8811B5}"/>
          </ac:picMkLst>
        </pc:picChg>
        <pc:picChg chg="add mod">
          <ac:chgData name="ezgi t" userId="e679b578ed1732e5" providerId="LiveId" clId="{24A10F7E-B9CD-4CBD-91F6-82F593539999}" dt="2020-09-20T11:24:21.178" v="843" actId="1076"/>
          <ac:picMkLst>
            <pc:docMk/>
            <pc:sldMk cId="3227361314" sldId="282"/>
            <ac:picMk id="8" creationId="{4C56B5C5-2079-4852-AB71-FBD2DD90ED96}"/>
          </ac:picMkLst>
        </pc:picChg>
        <pc:picChg chg="del">
          <ac:chgData name="ezgi t" userId="e679b578ed1732e5" providerId="LiveId" clId="{24A10F7E-B9CD-4CBD-91F6-82F593539999}" dt="2020-09-20T11:22:42.835" v="828" actId="21"/>
          <ac:picMkLst>
            <pc:docMk/>
            <pc:sldMk cId="3227361314" sldId="282"/>
            <ac:picMk id="4098" creationId="{00000000-0000-0000-0000-000000000000}"/>
          </ac:picMkLst>
        </pc:picChg>
      </pc:sldChg>
      <pc:sldChg chg="del">
        <pc:chgData name="ezgi t" userId="e679b578ed1732e5" providerId="LiveId" clId="{24A10F7E-B9CD-4CBD-91F6-82F593539999}" dt="2020-09-20T10:54:35.805" v="15" actId="2696"/>
        <pc:sldMkLst>
          <pc:docMk/>
          <pc:sldMk cId="369502914" sldId="285"/>
        </pc:sldMkLst>
      </pc:sldChg>
      <pc:sldChg chg="addSp delSp modSp mod">
        <pc:chgData name="ezgi t" userId="e679b578ed1732e5" providerId="LiveId" clId="{24A10F7E-B9CD-4CBD-91F6-82F593539999}" dt="2020-09-20T11:57:07.293" v="1643" actId="21"/>
        <pc:sldMkLst>
          <pc:docMk/>
          <pc:sldMk cId="3594677721" sldId="286"/>
        </pc:sldMkLst>
        <pc:spChg chg="add mod">
          <ac:chgData name="ezgi t" userId="e679b578ed1732e5" providerId="LiveId" clId="{24A10F7E-B9CD-4CBD-91F6-82F593539999}" dt="2020-09-20T11:06:07.006" v="237" actId="20577"/>
          <ac:spMkLst>
            <pc:docMk/>
            <pc:sldMk cId="3594677721" sldId="286"/>
            <ac:spMk id="2" creationId="{E21107E1-F746-4A28-8F46-C0244F261A66}"/>
          </ac:spMkLst>
        </pc:spChg>
        <pc:spChg chg="add del mod">
          <ac:chgData name="ezgi t" userId="e679b578ed1732e5" providerId="LiveId" clId="{24A10F7E-B9CD-4CBD-91F6-82F593539999}" dt="2020-09-20T10:56:44.955" v="54"/>
          <ac:spMkLst>
            <pc:docMk/>
            <pc:sldMk cId="3594677721" sldId="286"/>
            <ac:spMk id="5" creationId="{62480240-1117-4822-A86D-260CB52A3712}"/>
          </ac:spMkLst>
        </pc:spChg>
        <pc:spChg chg="add del mod">
          <ac:chgData name="ezgi t" userId="e679b578ed1732e5" providerId="LiveId" clId="{24A10F7E-B9CD-4CBD-91F6-82F593539999}" dt="2020-09-20T10:57:40.009" v="60"/>
          <ac:spMkLst>
            <pc:docMk/>
            <pc:sldMk cId="3594677721" sldId="286"/>
            <ac:spMk id="7" creationId="{1362879B-C7B9-4A57-BF7C-CD4CA5DB36D9}"/>
          </ac:spMkLst>
        </pc:spChg>
        <pc:spChg chg="add mod">
          <ac:chgData name="ezgi t" userId="e679b578ed1732e5" providerId="LiveId" clId="{24A10F7E-B9CD-4CBD-91F6-82F593539999}" dt="2020-09-20T10:58:18.858" v="68" actId="123"/>
          <ac:spMkLst>
            <pc:docMk/>
            <pc:sldMk cId="3594677721" sldId="286"/>
            <ac:spMk id="11" creationId="{109729E9-FFCB-48AF-98F4-C62058747EE8}"/>
          </ac:spMkLst>
        </pc:spChg>
        <pc:spChg chg="add mod">
          <ac:chgData name="ezgi t" userId="e679b578ed1732e5" providerId="LiveId" clId="{24A10F7E-B9CD-4CBD-91F6-82F593539999}" dt="2020-09-20T11:56:59.340" v="1642" actId="20577"/>
          <ac:spMkLst>
            <pc:docMk/>
            <pc:sldMk cId="3594677721" sldId="286"/>
            <ac:spMk id="14" creationId="{F7AE2411-A0BE-48F9-80BA-4A8EA033B6B6}"/>
          </ac:spMkLst>
        </pc:spChg>
        <pc:graphicFrameChg chg="del mod">
          <ac:chgData name="ezgi t" userId="e679b578ed1732e5" providerId="LiveId" clId="{24A10F7E-B9CD-4CBD-91F6-82F593539999}" dt="2020-09-20T11:57:07.293" v="1643" actId="21"/>
          <ac:graphicFrameMkLst>
            <pc:docMk/>
            <pc:sldMk cId="3594677721" sldId="286"/>
            <ac:graphicFrameMk id="4" creationId="{00000000-0000-0000-0000-000000000000}"/>
          </ac:graphicFrameMkLst>
        </pc:graphicFrameChg>
        <pc:graphicFrameChg chg="del mod">
          <ac:chgData name="ezgi t" userId="e679b578ed1732e5" providerId="LiveId" clId="{24A10F7E-B9CD-4CBD-91F6-82F593539999}" dt="2020-09-20T10:56:21.031" v="50" actId="21"/>
          <ac:graphicFrameMkLst>
            <pc:docMk/>
            <pc:sldMk cId="3594677721" sldId="286"/>
            <ac:graphicFrameMk id="6" creationId="{00000000-0000-0000-0000-000000000000}"/>
          </ac:graphicFrameMkLst>
        </pc:graphicFrameChg>
        <pc:graphicFrameChg chg="add del mod">
          <ac:chgData name="ezgi t" userId="e679b578ed1732e5" providerId="LiveId" clId="{24A10F7E-B9CD-4CBD-91F6-82F593539999}" dt="2020-09-20T10:56:34.651" v="53"/>
          <ac:graphicFrameMkLst>
            <pc:docMk/>
            <pc:sldMk cId="3594677721" sldId="286"/>
            <ac:graphicFrameMk id="8" creationId="{1CBF6B13-6AD0-413A-8EB7-7B5DBB24997A}"/>
          </ac:graphicFrameMkLst>
        </pc:graphicFrameChg>
        <pc:graphicFrameChg chg="add del mod">
          <ac:chgData name="ezgi t" userId="e679b578ed1732e5" providerId="LiveId" clId="{24A10F7E-B9CD-4CBD-91F6-82F593539999}" dt="2020-09-20T10:57:45.807" v="61" actId="21"/>
          <ac:graphicFrameMkLst>
            <pc:docMk/>
            <pc:sldMk cId="3594677721" sldId="286"/>
            <ac:graphicFrameMk id="9" creationId="{E49AC25A-D1A0-4D85-952D-8AF34D5B8189}"/>
          </ac:graphicFrameMkLst>
        </pc:graphicFrameChg>
        <pc:picChg chg="add del">
          <ac:chgData name="ezgi t" userId="e679b578ed1732e5" providerId="LiveId" clId="{24A10F7E-B9CD-4CBD-91F6-82F593539999}" dt="2020-09-20T11:56:33.137" v="1628" actId="21"/>
          <ac:picMkLst>
            <pc:docMk/>
            <pc:sldMk cId="3594677721" sldId="286"/>
            <ac:picMk id="12" creationId="{00E97E64-6505-4E52-9911-8E021B7633BC}"/>
          </ac:picMkLst>
        </pc:picChg>
      </pc:sldChg>
      <pc:sldChg chg="addSp delSp modSp mod">
        <pc:chgData name="ezgi t" userId="e679b578ed1732e5" providerId="LiveId" clId="{24A10F7E-B9CD-4CBD-91F6-82F593539999}" dt="2020-09-20T12:00:52.913" v="1779" actId="255"/>
        <pc:sldMkLst>
          <pc:docMk/>
          <pc:sldMk cId="2815846539" sldId="288"/>
        </pc:sldMkLst>
        <pc:spChg chg="add mod">
          <ac:chgData name="ezgi t" userId="e679b578ed1732e5" providerId="LiveId" clId="{24A10F7E-B9CD-4CBD-91F6-82F593539999}" dt="2020-09-20T11:40:01.699" v="1360" actId="20577"/>
          <ac:spMkLst>
            <pc:docMk/>
            <pc:sldMk cId="2815846539" sldId="288"/>
            <ac:spMk id="2" creationId="{F6AC6951-9298-448F-B95C-4940E04F9986}"/>
          </ac:spMkLst>
        </pc:spChg>
        <pc:spChg chg="add mod">
          <ac:chgData name="ezgi t" userId="e679b578ed1732e5" providerId="LiveId" clId="{24A10F7E-B9CD-4CBD-91F6-82F593539999}" dt="2020-09-20T11:41:38.199" v="1401" actId="20577"/>
          <ac:spMkLst>
            <pc:docMk/>
            <pc:sldMk cId="2815846539" sldId="288"/>
            <ac:spMk id="3" creationId="{A40D2316-B9A5-4825-B135-82628A02857E}"/>
          </ac:spMkLst>
        </pc:spChg>
        <pc:spChg chg="del topLvl">
          <ac:chgData name="ezgi t" userId="e679b578ed1732e5" providerId="LiveId" clId="{24A10F7E-B9CD-4CBD-91F6-82F593539999}" dt="2020-09-20T11:33:08.755" v="1015" actId="478"/>
          <ac:spMkLst>
            <pc:docMk/>
            <pc:sldMk cId="2815846539" sldId="288"/>
            <ac:spMk id="6" creationId="{00000000-0000-0000-0000-000000000000}"/>
          </ac:spMkLst>
        </pc:spChg>
        <pc:spChg chg="del mod topLvl">
          <ac:chgData name="ezgi t" userId="e679b578ed1732e5" providerId="LiveId" clId="{24A10F7E-B9CD-4CBD-91F6-82F593539999}" dt="2020-09-20T12:00:03.329" v="1727" actId="21"/>
          <ac:spMkLst>
            <pc:docMk/>
            <pc:sldMk cId="2815846539" sldId="288"/>
            <ac:spMk id="7" creationId="{00000000-0000-0000-0000-000000000000}"/>
          </ac:spMkLst>
        </pc:spChg>
        <pc:spChg chg="add mod">
          <ac:chgData name="ezgi t" userId="e679b578ed1732e5" providerId="LiveId" clId="{24A10F7E-B9CD-4CBD-91F6-82F593539999}" dt="2020-09-20T12:00:52.913" v="1779" actId="255"/>
          <ac:spMkLst>
            <pc:docMk/>
            <pc:sldMk cId="2815846539" sldId="288"/>
            <ac:spMk id="14" creationId="{C149E7D5-9B67-4445-B67B-684E629D98AC}"/>
          </ac:spMkLst>
        </pc:spChg>
        <pc:grpChg chg="del">
          <ac:chgData name="ezgi t" userId="e679b578ed1732e5" providerId="LiveId" clId="{24A10F7E-B9CD-4CBD-91F6-82F593539999}" dt="2020-09-20T11:33:08.755" v="1015" actId="478"/>
          <ac:grpSpMkLst>
            <pc:docMk/>
            <pc:sldMk cId="2815846539" sldId="288"/>
            <ac:grpSpMk id="5" creationId="{00000000-0000-0000-0000-000000000000}"/>
          </ac:grpSpMkLst>
        </pc:grpChg>
        <pc:picChg chg="del mod">
          <ac:chgData name="ezgi t" userId="e679b578ed1732e5" providerId="LiveId" clId="{24A10F7E-B9CD-4CBD-91F6-82F593539999}" dt="2020-09-20T11:40:14.574" v="1363" actId="21"/>
          <ac:picMkLst>
            <pc:docMk/>
            <pc:sldMk cId="2815846539" sldId="288"/>
            <ac:picMk id="4" creationId="{00000000-0000-0000-0000-000000000000}"/>
          </ac:picMkLst>
        </pc:picChg>
        <pc:picChg chg="del">
          <ac:chgData name="ezgi t" userId="e679b578ed1732e5" providerId="LiveId" clId="{24A10F7E-B9CD-4CBD-91F6-82F593539999}" dt="2020-09-20T11:24:40.016" v="845" actId="21"/>
          <ac:picMkLst>
            <pc:docMk/>
            <pc:sldMk cId="2815846539" sldId="288"/>
            <ac:picMk id="8" creationId="{00000000-0000-0000-0000-000000000000}"/>
          </ac:picMkLst>
        </pc:picChg>
        <pc:picChg chg="add del mod">
          <ac:chgData name="ezgi t" userId="e679b578ed1732e5" providerId="LiveId" clId="{24A10F7E-B9CD-4CBD-91F6-82F593539999}" dt="2020-09-20T11:41:55.941" v="1405" actId="21"/>
          <ac:picMkLst>
            <pc:docMk/>
            <pc:sldMk cId="2815846539" sldId="288"/>
            <ac:picMk id="10" creationId="{EDAF73F1-9EBA-4315-9206-4056D7C458CE}"/>
          </ac:picMkLst>
        </pc:picChg>
        <pc:picChg chg="add mod">
          <ac:chgData name="ezgi t" userId="e679b578ed1732e5" providerId="LiveId" clId="{24A10F7E-B9CD-4CBD-91F6-82F593539999}" dt="2020-09-20T11:42:12.203" v="1412" actId="1076"/>
          <ac:picMkLst>
            <pc:docMk/>
            <pc:sldMk cId="2815846539" sldId="288"/>
            <ac:picMk id="12" creationId="{E53BE08F-8A52-4A7F-B2FC-45F36D2AB356}"/>
          </ac:picMkLst>
        </pc:picChg>
      </pc:sldChg>
      <pc:sldChg chg="addSp delSp modSp mod">
        <pc:chgData name="ezgi t" userId="e679b578ed1732e5" providerId="LiveId" clId="{24A10F7E-B9CD-4CBD-91F6-82F593539999}" dt="2020-09-20T11:57:47.430" v="1661" actId="14100"/>
        <pc:sldMkLst>
          <pc:docMk/>
          <pc:sldMk cId="968893006" sldId="290"/>
        </pc:sldMkLst>
        <pc:spChg chg="add mod">
          <ac:chgData name="ezgi t" userId="e679b578ed1732e5" providerId="LiveId" clId="{24A10F7E-B9CD-4CBD-91F6-82F593539999}" dt="2020-09-20T11:13:56.838" v="652" actId="123"/>
          <ac:spMkLst>
            <pc:docMk/>
            <pc:sldMk cId="968893006" sldId="290"/>
            <ac:spMk id="2" creationId="{74CA1032-C9D6-4F67-8D84-5E957F0BDD8C}"/>
          </ac:spMkLst>
        </pc:spChg>
        <pc:spChg chg="del mod">
          <ac:chgData name="ezgi t" userId="e679b578ed1732e5" providerId="LiveId" clId="{24A10F7E-B9CD-4CBD-91F6-82F593539999}" dt="2020-09-20T10:59:17.660" v="71" actId="21"/>
          <ac:spMkLst>
            <pc:docMk/>
            <pc:sldMk cId="968893006" sldId="290"/>
            <ac:spMk id="4" creationId="{00000000-0000-0000-0000-000000000000}"/>
          </ac:spMkLst>
        </pc:spChg>
        <pc:spChg chg="add del">
          <ac:chgData name="ezgi t" userId="e679b578ed1732e5" providerId="LiveId" clId="{24A10F7E-B9CD-4CBD-91F6-82F593539999}" dt="2020-09-20T10:59:27.270" v="74" actId="22"/>
          <ac:spMkLst>
            <pc:docMk/>
            <pc:sldMk cId="968893006" sldId="290"/>
            <ac:spMk id="7" creationId="{82243D8A-EEC9-4BBC-A16F-6A16F3721225}"/>
          </ac:spMkLst>
        </pc:spChg>
        <pc:spChg chg="add mod">
          <ac:chgData name="ezgi t" userId="e679b578ed1732e5" providerId="LiveId" clId="{24A10F7E-B9CD-4CBD-91F6-82F593539999}" dt="2020-09-20T11:57:47.430" v="1661" actId="14100"/>
          <ac:spMkLst>
            <pc:docMk/>
            <pc:sldMk cId="968893006" sldId="290"/>
            <ac:spMk id="11" creationId="{A919B1BE-D489-4C13-94D2-14521912D994}"/>
          </ac:spMkLst>
        </pc:spChg>
        <pc:graphicFrameChg chg="del">
          <ac:chgData name="ezgi t" userId="e679b578ed1732e5" providerId="LiveId" clId="{24A10F7E-B9CD-4CBD-91F6-82F593539999}" dt="2020-09-20T11:57:16.015" v="1644" actId="21"/>
          <ac:graphicFrameMkLst>
            <pc:docMk/>
            <pc:sldMk cId="968893006" sldId="290"/>
            <ac:graphicFrameMk id="3" creationId="{00000000-0000-0000-0000-000000000000}"/>
          </ac:graphicFrameMkLst>
        </pc:graphicFrameChg>
        <pc:graphicFrameChg chg="add del">
          <ac:chgData name="ezgi t" userId="e679b578ed1732e5" providerId="LiveId" clId="{24A10F7E-B9CD-4CBD-91F6-82F593539999}" dt="2020-09-20T11:57:24.747" v="1646" actId="21"/>
          <ac:graphicFrameMkLst>
            <pc:docMk/>
            <pc:sldMk cId="968893006" sldId="290"/>
            <ac:graphicFrameMk id="9" creationId="{6354F37D-C8E7-4B96-8C4E-267EAFE9EDEA}"/>
          </ac:graphicFrameMkLst>
        </pc:graphicFrameChg>
      </pc:sldChg>
      <pc:sldChg chg="del">
        <pc:chgData name="ezgi t" userId="e679b578ed1732e5" providerId="LiveId" clId="{24A10F7E-B9CD-4CBD-91F6-82F593539999}" dt="2020-09-20T12:03:32.278" v="1858" actId="2696"/>
        <pc:sldMkLst>
          <pc:docMk/>
          <pc:sldMk cId="281993458" sldId="291"/>
        </pc:sldMkLst>
      </pc:sldChg>
      <pc:sldChg chg="del">
        <pc:chgData name="ezgi t" userId="e679b578ed1732e5" providerId="LiveId" clId="{24A10F7E-B9CD-4CBD-91F6-82F593539999}" dt="2020-09-20T12:51:03.051" v="4083" actId="47"/>
        <pc:sldMkLst>
          <pc:docMk/>
          <pc:sldMk cId="361487442" sldId="292"/>
        </pc:sldMkLst>
      </pc:sldChg>
      <pc:sldChg chg="del ord">
        <pc:chgData name="ezgi t" userId="e679b578ed1732e5" providerId="LiveId" clId="{24A10F7E-B9CD-4CBD-91F6-82F593539999}" dt="2020-09-20T12:42:51.348" v="3374" actId="2696"/>
        <pc:sldMkLst>
          <pc:docMk/>
          <pc:sldMk cId="2497011159" sldId="293"/>
        </pc:sldMkLst>
      </pc:sldChg>
      <pc:sldChg chg="del">
        <pc:chgData name="ezgi t" userId="e679b578ed1732e5" providerId="LiveId" clId="{24A10F7E-B9CD-4CBD-91F6-82F593539999}" dt="2020-09-20T12:42:54.014" v="3375" actId="2696"/>
        <pc:sldMkLst>
          <pc:docMk/>
          <pc:sldMk cId="1596344336" sldId="294"/>
        </pc:sldMkLst>
      </pc:sldChg>
      <pc:sldChg chg="del">
        <pc:chgData name="ezgi t" userId="e679b578ed1732e5" providerId="LiveId" clId="{24A10F7E-B9CD-4CBD-91F6-82F593539999}" dt="2020-09-20T12:42:57.959" v="3376" actId="2696"/>
        <pc:sldMkLst>
          <pc:docMk/>
          <pc:sldMk cId="114061406" sldId="295"/>
        </pc:sldMkLst>
      </pc:sldChg>
      <pc:sldChg chg="add del">
        <pc:chgData name="ezgi t" userId="e679b578ed1732e5" providerId="LiveId" clId="{24A10F7E-B9CD-4CBD-91F6-82F593539999}" dt="2020-09-20T12:43:13.549" v="3378"/>
        <pc:sldMkLst>
          <pc:docMk/>
          <pc:sldMk cId="1838397483" sldId="295"/>
        </pc:sldMkLst>
      </pc:sldChg>
      <pc:sldChg chg="del">
        <pc:chgData name="ezgi t" userId="e679b578ed1732e5" providerId="LiveId" clId="{24A10F7E-B9CD-4CBD-91F6-82F593539999}" dt="2020-09-20T12:33:29.918" v="2935" actId="2696"/>
        <pc:sldMkLst>
          <pc:docMk/>
          <pc:sldMk cId="1740205626" sldId="296"/>
        </pc:sldMkLst>
      </pc:sldChg>
      <pc:sldChg chg="del">
        <pc:chgData name="ezgi t" userId="e679b578ed1732e5" providerId="LiveId" clId="{24A10F7E-B9CD-4CBD-91F6-82F593539999}" dt="2020-09-20T12:51:05.670" v="4085" actId="47"/>
        <pc:sldMkLst>
          <pc:docMk/>
          <pc:sldMk cId="3359476799" sldId="298"/>
        </pc:sldMkLst>
      </pc:sldChg>
      <pc:sldChg chg="del">
        <pc:chgData name="ezgi t" userId="e679b578ed1732e5" providerId="LiveId" clId="{24A10F7E-B9CD-4CBD-91F6-82F593539999}" dt="2020-09-20T12:24:06.470" v="2506" actId="2696"/>
        <pc:sldMkLst>
          <pc:docMk/>
          <pc:sldMk cId="2872848207" sldId="302"/>
        </pc:sldMkLst>
      </pc:sldChg>
      <pc:sldChg chg="addSp delSp modSp mod">
        <pc:chgData name="ezgi t" userId="e679b578ed1732e5" providerId="LiveId" clId="{24A10F7E-B9CD-4CBD-91F6-82F593539999}" dt="2020-09-20T12:20:37.939" v="2380" actId="20577"/>
        <pc:sldMkLst>
          <pc:docMk/>
          <pc:sldMk cId="3851075873" sldId="304"/>
        </pc:sldMkLst>
        <pc:spChg chg="add del mod">
          <ac:chgData name="ezgi t" userId="e679b578ed1732e5" providerId="LiveId" clId="{24A10F7E-B9CD-4CBD-91F6-82F593539999}" dt="2020-09-20T12:18:59.001" v="2330" actId="478"/>
          <ac:spMkLst>
            <pc:docMk/>
            <pc:sldMk cId="3851075873" sldId="304"/>
            <ac:spMk id="2" creationId="{00000000-0000-0000-0000-000000000000}"/>
          </ac:spMkLst>
        </pc:spChg>
        <pc:spChg chg="add mod">
          <ac:chgData name="ezgi t" userId="e679b578ed1732e5" providerId="LiveId" clId="{24A10F7E-B9CD-4CBD-91F6-82F593539999}" dt="2020-09-20T12:02:40.155" v="1857" actId="255"/>
          <ac:spMkLst>
            <pc:docMk/>
            <pc:sldMk cId="3851075873" sldId="304"/>
            <ac:spMk id="3" creationId="{56406617-AB68-433D-8909-D003ADE8BFCE}"/>
          </ac:spMkLst>
        </pc:spChg>
        <pc:spChg chg="add del mod">
          <ac:chgData name="ezgi t" userId="e679b578ed1732e5" providerId="LiveId" clId="{24A10F7E-B9CD-4CBD-91F6-82F593539999}" dt="2020-09-20T12:18:36.312" v="2324" actId="767"/>
          <ac:spMkLst>
            <pc:docMk/>
            <pc:sldMk cId="3851075873" sldId="304"/>
            <ac:spMk id="4" creationId="{633E8660-9AC1-48A9-9B33-F63BEF3164BC}"/>
          </ac:spMkLst>
        </pc:spChg>
        <pc:spChg chg="add del mod">
          <ac:chgData name="ezgi t" userId="e679b578ed1732e5" providerId="LiveId" clId="{24A10F7E-B9CD-4CBD-91F6-82F593539999}" dt="2020-09-20T12:18:36.013" v="2323"/>
          <ac:spMkLst>
            <pc:docMk/>
            <pc:sldMk cId="3851075873" sldId="304"/>
            <ac:spMk id="8" creationId="{1EE1E892-50BF-4F4E-A49E-72AA7A350D5A}"/>
          </ac:spMkLst>
        </pc:spChg>
        <pc:spChg chg="add mod">
          <ac:chgData name="ezgi t" userId="e679b578ed1732e5" providerId="LiveId" clId="{24A10F7E-B9CD-4CBD-91F6-82F593539999}" dt="2020-09-20T12:20:37.939" v="2380" actId="20577"/>
          <ac:spMkLst>
            <pc:docMk/>
            <pc:sldMk cId="3851075873" sldId="304"/>
            <ac:spMk id="9" creationId="{5763F69D-9A97-4BEF-820D-F178F798ACE3}"/>
          </ac:spMkLst>
        </pc:spChg>
        <pc:spChg chg="add del mod">
          <ac:chgData name="ezgi t" userId="e679b578ed1732e5" providerId="LiveId" clId="{24A10F7E-B9CD-4CBD-91F6-82F593539999}" dt="2020-09-20T12:19:03.248" v="2331" actId="478"/>
          <ac:spMkLst>
            <pc:docMk/>
            <pc:sldMk cId="3851075873" sldId="304"/>
            <ac:spMk id="11" creationId="{AFEBE2AF-BE5A-4BD8-9074-0253638AA18E}"/>
          </ac:spMkLst>
        </pc:spChg>
        <pc:graphicFrameChg chg="del mod">
          <ac:chgData name="ezgi t" userId="e679b578ed1732e5" providerId="LiveId" clId="{24A10F7E-B9CD-4CBD-91F6-82F593539999}" dt="2020-09-20T12:01:58.272" v="1808" actId="21"/>
          <ac:graphicFrameMkLst>
            <pc:docMk/>
            <pc:sldMk cId="3851075873" sldId="304"/>
            <ac:graphicFrameMk id="5" creationId="{00000000-0000-0000-0000-000000000000}"/>
          </ac:graphicFrameMkLst>
        </pc:graphicFrameChg>
      </pc:sldChg>
      <pc:sldChg chg="del">
        <pc:chgData name="ezgi t" userId="e679b578ed1732e5" providerId="LiveId" clId="{24A10F7E-B9CD-4CBD-91F6-82F593539999}" dt="2020-09-20T12:51:03.951" v="4084" actId="47"/>
        <pc:sldMkLst>
          <pc:docMk/>
          <pc:sldMk cId="3138982017" sldId="307"/>
        </pc:sldMkLst>
      </pc:sldChg>
      <pc:sldChg chg="del">
        <pc:chgData name="ezgi t" userId="e679b578ed1732e5" providerId="LiveId" clId="{24A10F7E-B9CD-4CBD-91F6-82F593539999}" dt="2020-09-20T12:51:08.130" v="4086" actId="47"/>
        <pc:sldMkLst>
          <pc:docMk/>
          <pc:sldMk cId="1778543420" sldId="308"/>
        </pc:sldMkLst>
      </pc:sldChg>
      <pc:sldChg chg="del">
        <pc:chgData name="ezgi t" userId="e679b578ed1732e5" providerId="LiveId" clId="{24A10F7E-B9CD-4CBD-91F6-82F593539999}" dt="2020-09-20T12:50:59.268" v="4080" actId="47"/>
        <pc:sldMkLst>
          <pc:docMk/>
          <pc:sldMk cId="2477919641" sldId="309"/>
        </pc:sldMkLst>
      </pc:sldChg>
      <pc:sldChg chg="addSp delSp modSp mod">
        <pc:chgData name="ezgi t" userId="e679b578ed1732e5" providerId="LiveId" clId="{24A10F7E-B9CD-4CBD-91F6-82F593539999}" dt="2020-09-20T11:04:15.027" v="103" actId="14100"/>
        <pc:sldMkLst>
          <pc:docMk/>
          <pc:sldMk cId="1553021804" sldId="310"/>
        </pc:sldMkLst>
        <pc:spChg chg="add mod">
          <ac:chgData name="ezgi t" userId="e679b578ed1732e5" providerId="LiveId" clId="{24A10F7E-B9CD-4CBD-91F6-82F593539999}" dt="2020-09-20T11:04:15.027" v="103" actId="14100"/>
          <ac:spMkLst>
            <pc:docMk/>
            <pc:sldMk cId="1553021804" sldId="310"/>
            <ac:spMk id="2" creationId="{29FFE943-88CE-4531-BBE5-24F5735AA9EB}"/>
          </ac:spMkLst>
        </pc:spChg>
        <pc:spChg chg="del">
          <ac:chgData name="ezgi t" userId="e679b578ed1732e5" providerId="LiveId" clId="{24A10F7E-B9CD-4CBD-91F6-82F593539999}" dt="2020-09-20T11:03:31.118" v="82" actId="21"/>
          <ac:spMkLst>
            <pc:docMk/>
            <pc:sldMk cId="1553021804" sldId="310"/>
            <ac:spMk id="4" creationId="{00000000-0000-0000-0000-000000000000}"/>
          </ac:spMkLst>
        </pc:spChg>
      </pc:sldChg>
      <pc:sldChg chg="del">
        <pc:chgData name="ezgi t" userId="e679b578ed1732e5" providerId="LiveId" clId="{24A10F7E-B9CD-4CBD-91F6-82F593539999}" dt="2020-09-20T11:00:14.425" v="78" actId="2696"/>
        <pc:sldMkLst>
          <pc:docMk/>
          <pc:sldMk cId="3203071186" sldId="311"/>
        </pc:sldMkLst>
      </pc:sldChg>
      <pc:sldChg chg="del">
        <pc:chgData name="ezgi t" userId="e679b578ed1732e5" providerId="LiveId" clId="{24A10F7E-B9CD-4CBD-91F6-82F593539999}" dt="2020-09-20T11:45:25.579" v="1505" actId="2696"/>
        <pc:sldMkLst>
          <pc:docMk/>
          <pc:sldMk cId="3593874460" sldId="312"/>
        </pc:sldMkLst>
      </pc:sldChg>
      <pc:sldChg chg="addSp delSp modSp new mod setBg">
        <pc:chgData name="ezgi t" userId="e679b578ed1732e5" providerId="LiveId" clId="{24A10F7E-B9CD-4CBD-91F6-82F593539999}" dt="2020-09-20T10:54:22.165" v="14" actId="14100"/>
        <pc:sldMkLst>
          <pc:docMk/>
          <pc:sldMk cId="1193940520" sldId="313"/>
        </pc:sldMkLst>
        <pc:spChg chg="del">
          <ac:chgData name="ezgi t" userId="e679b578ed1732e5" providerId="LiveId" clId="{24A10F7E-B9CD-4CBD-91F6-82F593539999}" dt="2020-09-20T10:52:05.839" v="2" actId="21"/>
          <ac:spMkLst>
            <pc:docMk/>
            <pc:sldMk cId="1193940520" sldId="313"/>
            <ac:spMk id="2" creationId="{A2B24D3C-6A1A-4E41-A53A-9953118A6C92}"/>
          </ac:spMkLst>
        </pc:spChg>
        <pc:spChg chg="mod">
          <ac:chgData name="ezgi t" userId="e679b578ed1732e5" providerId="LiveId" clId="{24A10F7E-B9CD-4CBD-91F6-82F593539999}" dt="2020-09-20T10:54:22.165" v="14" actId="14100"/>
          <ac:spMkLst>
            <pc:docMk/>
            <pc:sldMk cId="1193940520" sldId="313"/>
            <ac:spMk id="3" creationId="{6BFF5386-C100-46C3-9B4D-168244AC5A4B}"/>
          </ac:spMkLst>
        </pc:spChg>
        <pc:spChg chg="add">
          <ac:chgData name="ezgi t" userId="e679b578ed1732e5" providerId="LiveId" clId="{24A10F7E-B9CD-4CBD-91F6-82F593539999}" dt="2020-09-20T10:53:54.652" v="11" actId="26606"/>
          <ac:spMkLst>
            <pc:docMk/>
            <pc:sldMk cId="1193940520" sldId="313"/>
            <ac:spMk id="8" creationId="{44F95DE6-BC61-4DB8-97B8-E32959EA0E1D}"/>
          </ac:spMkLst>
        </pc:spChg>
        <pc:picChg chg="add">
          <ac:chgData name="ezgi t" userId="e679b578ed1732e5" providerId="LiveId" clId="{24A10F7E-B9CD-4CBD-91F6-82F593539999}" dt="2020-09-20T10:53:54.652" v="11" actId="26606"/>
          <ac:picMkLst>
            <pc:docMk/>
            <pc:sldMk cId="1193940520" sldId="313"/>
            <ac:picMk id="10" creationId="{48D9C176-456B-4F71-AB87-9D14B8B3D1C1}"/>
          </ac:picMkLst>
        </pc:picChg>
        <pc:picChg chg="add">
          <ac:chgData name="ezgi t" userId="e679b578ed1732e5" providerId="LiveId" clId="{24A10F7E-B9CD-4CBD-91F6-82F593539999}" dt="2020-09-20T10:53:54.652" v="11" actId="26606"/>
          <ac:picMkLst>
            <pc:docMk/>
            <pc:sldMk cId="1193940520" sldId="313"/>
            <ac:picMk id="12" creationId="{CFF97C55-868F-4FDD-BD3C-D2F191796F43}"/>
          </ac:picMkLst>
        </pc:picChg>
        <pc:picChg chg="add">
          <ac:chgData name="ezgi t" userId="e679b578ed1732e5" providerId="LiveId" clId="{24A10F7E-B9CD-4CBD-91F6-82F593539999}" dt="2020-09-20T10:53:54.652" v="11" actId="26606"/>
          <ac:picMkLst>
            <pc:docMk/>
            <pc:sldMk cId="1193940520" sldId="313"/>
            <ac:picMk id="14" creationId="{69722FB9-EA01-42A6-96B2-185F5CC120DF}"/>
          </ac:picMkLst>
        </pc:picChg>
        <pc:picChg chg="add">
          <ac:chgData name="ezgi t" userId="e679b578ed1732e5" providerId="LiveId" clId="{24A10F7E-B9CD-4CBD-91F6-82F593539999}" dt="2020-09-20T10:53:54.652" v="11" actId="26606"/>
          <ac:picMkLst>
            <pc:docMk/>
            <pc:sldMk cId="1193940520" sldId="313"/>
            <ac:picMk id="16" creationId="{D2B4E49C-E7B4-4F6A-8B93-646A0E241191}"/>
          </ac:picMkLst>
        </pc:picChg>
        <pc:picChg chg="add">
          <ac:chgData name="ezgi t" userId="e679b578ed1732e5" providerId="LiveId" clId="{24A10F7E-B9CD-4CBD-91F6-82F593539999}" dt="2020-09-20T10:53:54.652" v="11" actId="26606"/>
          <ac:picMkLst>
            <pc:docMk/>
            <pc:sldMk cId="1193940520" sldId="313"/>
            <ac:picMk id="18" creationId="{46528FBF-1727-4546-8131-BA22ED8B5497}"/>
          </ac:picMkLst>
        </pc:picChg>
      </pc:sldChg>
      <pc:sldChg chg="addSp delSp modSp new mod">
        <pc:chgData name="ezgi t" userId="e679b578ed1732e5" providerId="LiveId" clId="{24A10F7E-B9CD-4CBD-91F6-82F593539999}" dt="2020-09-20T12:01:30.031" v="1804" actId="20577"/>
        <pc:sldMkLst>
          <pc:docMk/>
          <pc:sldMk cId="2835223494" sldId="314"/>
        </pc:sldMkLst>
        <pc:spChg chg="del mod">
          <ac:chgData name="ezgi t" userId="e679b578ed1732e5" providerId="LiveId" clId="{24A10F7E-B9CD-4CBD-91F6-82F593539999}" dt="2020-09-20T12:01:15.267" v="1783" actId="21"/>
          <ac:spMkLst>
            <pc:docMk/>
            <pc:sldMk cId="2835223494" sldId="314"/>
            <ac:spMk id="2" creationId="{2417CE11-5E1E-4180-ABD2-428E88A4FFF9}"/>
          </ac:spMkLst>
        </pc:spChg>
        <pc:spChg chg="del mod">
          <ac:chgData name="ezgi t" userId="e679b578ed1732e5" providerId="LiveId" clId="{24A10F7E-B9CD-4CBD-91F6-82F593539999}" dt="2020-09-20T11:43:15.715" v="1416" actId="21"/>
          <ac:spMkLst>
            <pc:docMk/>
            <pc:sldMk cId="2835223494" sldId="314"/>
            <ac:spMk id="3" creationId="{DDF6F968-3741-42B3-9AEC-EB6BA2C75406}"/>
          </ac:spMkLst>
        </pc:spChg>
        <pc:spChg chg="add mod">
          <ac:chgData name="ezgi t" userId="e679b578ed1732e5" providerId="LiveId" clId="{24A10F7E-B9CD-4CBD-91F6-82F593539999}" dt="2020-09-20T11:48:55.482" v="1530" actId="20577"/>
          <ac:spMkLst>
            <pc:docMk/>
            <pc:sldMk cId="2835223494" sldId="314"/>
            <ac:spMk id="4" creationId="{85607B30-F7E1-4171-8C3E-5C7CD6D6608D}"/>
          </ac:spMkLst>
        </pc:spChg>
        <pc:spChg chg="add del mod">
          <ac:chgData name="ezgi t" userId="e679b578ed1732e5" providerId="LiveId" clId="{24A10F7E-B9CD-4CBD-91F6-82F593539999}" dt="2020-09-20T11:43:22.954" v="1419"/>
          <ac:spMkLst>
            <pc:docMk/>
            <pc:sldMk cId="2835223494" sldId="314"/>
            <ac:spMk id="5" creationId="{DEFF3317-AD7E-4B1E-AA5B-7842A3D4D224}"/>
          </ac:spMkLst>
        </pc:spChg>
        <pc:spChg chg="add mod">
          <ac:chgData name="ezgi t" userId="e679b578ed1732e5" providerId="LiveId" clId="{24A10F7E-B9CD-4CBD-91F6-82F593539999}" dt="2020-09-20T11:49:32.852" v="1540" actId="20577"/>
          <ac:spMkLst>
            <pc:docMk/>
            <pc:sldMk cId="2835223494" sldId="314"/>
            <ac:spMk id="6" creationId="{2119CC3F-6521-432E-A7BD-2C25EB08CB1C}"/>
          </ac:spMkLst>
        </pc:spChg>
        <pc:spChg chg="add mod">
          <ac:chgData name="ezgi t" userId="e679b578ed1732e5" providerId="LiveId" clId="{24A10F7E-B9CD-4CBD-91F6-82F593539999}" dt="2020-09-20T12:01:30.031" v="1804" actId="20577"/>
          <ac:spMkLst>
            <pc:docMk/>
            <pc:sldMk cId="2835223494" sldId="314"/>
            <ac:spMk id="10" creationId="{C326528C-E0A9-46C3-9354-0F3F431EC661}"/>
          </ac:spMkLst>
        </pc:spChg>
        <pc:picChg chg="add mod">
          <ac:chgData name="ezgi t" userId="e679b578ed1732e5" providerId="LiveId" clId="{24A10F7E-B9CD-4CBD-91F6-82F593539999}" dt="2020-09-20T11:49:53.784" v="1546" actId="1076"/>
          <ac:picMkLst>
            <pc:docMk/>
            <pc:sldMk cId="2835223494" sldId="314"/>
            <ac:picMk id="8" creationId="{C8CA169F-F9D2-49E7-A681-16BB89E17A8D}"/>
          </ac:picMkLst>
        </pc:picChg>
      </pc:sldChg>
      <pc:sldChg chg="addSp delSp modSp new mod">
        <pc:chgData name="ezgi t" userId="e679b578ed1732e5" providerId="LiveId" clId="{24A10F7E-B9CD-4CBD-91F6-82F593539999}" dt="2020-09-20T12:05:59.854" v="1915" actId="20577"/>
        <pc:sldMkLst>
          <pc:docMk/>
          <pc:sldMk cId="911184155" sldId="315"/>
        </pc:sldMkLst>
        <pc:spChg chg="del">
          <ac:chgData name="ezgi t" userId="e679b578ed1732e5" providerId="LiveId" clId="{24A10F7E-B9CD-4CBD-91F6-82F593539999}" dt="2020-09-20T12:05:29.332" v="1866" actId="22"/>
          <ac:spMkLst>
            <pc:docMk/>
            <pc:sldMk cId="911184155" sldId="315"/>
            <ac:spMk id="2" creationId="{9E73BBC5-5213-4450-9298-17DAEA85A372}"/>
          </ac:spMkLst>
        </pc:spChg>
        <pc:spChg chg="del">
          <ac:chgData name="ezgi t" userId="e679b578ed1732e5" providerId="LiveId" clId="{24A10F7E-B9CD-4CBD-91F6-82F593539999}" dt="2020-09-20T12:05:15.134" v="1860" actId="931"/>
          <ac:spMkLst>
            <pc:docMk/>
            <pc:sldMk cId="911184155" sldId="315"/>
            <ac:spMk id="3" creationId="{DCC6536F-FA9A-46E1-8580-6BF0A4740FB9}"/>
          </ac:spMkLst>
        </pc:spChg>
        <pc:spChg chg="add mod">
          <ac:chgData name="ezgi t" userId="e679b578ed1732e5" providerId="LiveId" clId="{24A10F7E-B9CD-4CBD-91F6-82F593539999}" dt="2020-09-20T12:05:59.854" v="1915" actId="20577"/>
          <ac:spMkLst>
            <pc:docMk/>
            <pc:sldMk cId="911184155" sldId="315"/>
            <ac:spMk id="7" creationId="{7E1C0229-8AF4-4F6B-AF84-C70BC9275491}"/>
          </ac:spMkLst>
        </pc:spChg>
        <pc:picChg chg="add mod">
          <ac:chgData name="ezgi t" userId="e679b578ed1732e5" providerId="LiveId" clId="{24A10F7E-B9CD-4CBD-91F6-82F593539999}" dt="2020-09-20T12:05:23.887" v="1865" actId="1076"/>
          <ac:picMkLst>
            <pc:docMk/>
            <pc:sldMk cId="911184155" sldId="315"/>
            <ac:picMk id="5" creationId="{1CBB2234-C80A-43D2-983F-C568F75220A1}"/>
          </ac:picMkLst>
        </pc:picChg>
      </pc:sldChg>
      <pc:sldChg chg="addSp delSp modSp new mod">
        <pc:chgData name="ezgi t" userId="e679b578ed1732e5" providerId="LiveId" clId="{24A10F7E-B9CD-4CBD-91F6-82F593539999}" dt="2020-09-20T12:17:10.524" v="2304" actId="20577"/>
        <pc:sldMkLst>
          <pc:docMk/>
          <pc:sldMk cId="3759054171" sldId="316"/>
        </pc:sldMkLst>
        <pc:spChg chg="add del mod">
          <ac:chgData name="ezgi t" userId="e679b578ed1732e5" providerId="LiveId" clId="{24A10F7E-B9CD-4CBD-91F6-82F593539999}" dt="2020-09-20T12:11:39.109" v="1930"/>
          <ac:spMkLst>
            <pc:docMk/>
            <pc:sldMk cId="3759054171" sldId="316"/>
            <ac:spMk id="2" creationId="{0BF2BDD3-DFD3-4657-ADC9-6396C6E43A64}"/>
          </ac:spMkLst>
        </pc:spChg>
        <pc:spChg chg="add del mod">
          <ac:chgData name="ezgi t" userId="e679b578ed1732e5" providerId="LiveId" clId="{24A10F7E-B9CD-4CBD-91F6-82F593539999}" dt="2020-09-20T12:12:12.961" v="1933"/>
          <ac:spMkLst>
            <pc:docMk/>
            <pc:sldMk cId="3759054171" sldId="316"/>
            <ac:spMk id="3" creationId="{AC568F47-1E80-4B4E-92D4-B9B23FE1AA29}"/>
          </ac:spMkLst>
        </pc:spChg>
        <pc:spChg chg="add mod">
          <ac:chgData name="ezgi t" userId="e679b578ed1732e5" providerId="LiveId" clId="{24A10F7E-B9CD-4CBD-91F6-82F593539999}" dt="2020-09-20T12:15:32.614" v="2052" actId="20577"/>
          <ac:spMkLst>
            <pc:docMk/>
            <pc:sldMk cId="3759054171" sldId="316"/>
            <ac:spMk id="4" creationId="{CF2B69BD-5E63-4C52-9A62-E11D5290176D}"/>
          </ac:spMkLst>
        </pc:spChg>
        <pc:spChg chg="add mod">
          <ac:chgData name="ezgi t" userId="e679b578ed1732e5" providerId="LiveId" clId="{24A10F7E-B9CD-4CBD-91F6-82F593539999}" dt="2020-09-20T12:14:04.785" v="2009" actId="1076"/>
          <ac:spMkLst>
            <pc:docMk/>
            <pc:sldMk cId="3759054171" sldId="316"/>
            <ac:spMk id="5" creationId="{2C55B1C0-6354-4C2D-A954-DEB29C9CE1D6}"/>
          </ac:spMkLst>
        </pc:spChg>
        <pc:spChg chg="add mod">
          <ac:chgData name="ezgi t" userId="e679b578ed1732e5" providerId="LiveId" clId="{24A10F7E-B9CD-4CBD-91F6-82F593539999}" dt="2020-09-20T12:17:10.524" v="2304" actId="20577"/>
          <ac:spMkLst>
            <pc:docMk/>
            <pc:sldMk cId="3759054171" sldId="316"/>
            <ac:spMk id="6" creationId="{04D8A666-5E7B-47D7-81E3-EF2C0264709E}"/>
          </ac:spMkLst>
        </pc:spChg>
      </pc:sldChg>
      <pc:sldChg chg="modSp new del mod">
        <pc:chgData name="ezgi t" userId="e679b578ed1732e5" providerId="LiveId" clId="{24A10F7E-B9CD-4CBD-91F6-82F593539999}" dt="2020-09-20T12:10:05.573" v="1925" actId="2696"/>
        <pc:sldMkLst>
          <pc:docMk/>
          <pc:sldMk cId="4228327883" sldId="316"/>
        </pc:sldMkLst>
        <pc:spChg chg="mod">
          <ac:chgData name="ezgi t" userId="e679b578ed1732e5" providerId="LiveId" clId="{24A10F7E-B9CD-4CBD-91F6-82F593539999}" dt="2020-09-20T12:09:45.889" v="1924" actId="5793"/>
          <ac:spMkLst>
            <pc:docMk/>
            <pc:sldMk cId="4228327883" sldId="316"/>
            <ac:spMk id="3" creationId="{366A05DD-7A4F-4386-93BA-0C6694B938B9}"/>
          </ac:spMkLst>
        </pc:spChg>
      </pc:sldChg>
      <pc:sldChg chg="addSp delSp modSp add mod">
        <pc:chgData name="ezgi t" userId="e679b578ed1732e5" providerId="LiveId" clId="{24A10F7E-B9CD-4CBD-91F6-82F593539999}" dt="2020-09-20T12:22:19.116" v="2505" actId="1076"/>
        <pc:sldMkLst>
          <pc:docMk/>
          <pc:sldMk cId="926514121" sldId="317"/>
        </pc:sldMkLst>
        <pc:spChg chg="del mod">
          <ac:chgData name="ezgi t" userId="e679b578ed1732e5" providerId="LiveId" clId="{24A10F7E-B9CD-4CBD-91F6-82F593539999}" dt="2020-09-20T12:21:04.752" v="2381" actId="22"/>
          <ac:spMkLst>
            <pc:docMk/>
            <pc:sldMk cId="926514121" sldId="317"/>
            <ac:spMk id="2" creationId="{D620441D-1841-4D73-908B-234F70861918}"/>
          </ac:spMkLst>
        </pc:spChg>
        <pc:spChg chg="del">
          <ac:chgData name="ezgi t" userId="e679b578ed1732e5" providerId="LiveId" clId="{24A10F7E-B9CD-4CBD-91F6-82F593539999}" dt="2020-09-20T12:21:55.844" v="2501" actId="21"/>
          <ac:spMkLst>
            <pc:docMk/>
            <pc:sldMk cId="926514121" sldId="317"/>
            <ac:spMk id="3" creationId="{366A05DD-7A4F-4386-93BA-0C6694B938B9}"/>
          </ac:spMkLst>
        </pc:spChg>
        <pc:spChg chg="add mod">
          <ac:chgData name="ezgi t" userId="e679b578ed1732e5" providerId="LiveId" clId="{24A10F7E-B9CD-4CBD-91F6-82F593539999}" dt="2020-09-20T12:21:35.046" v="2499" actId="20577"/>
          <ac:spMkLst>
            <pc:docMk/>
            <pc:sldMk cId="926514121" sldId="317"/>
            <ac:spMk id="5" creationId="{8F06C562-7243-477E-90E1-4E7CA32579F0}"/>
          </ac:spMkLst>
        </pc:spChg>
        <pc:spChg chg="add mod">
          <ac:chgData name="ezgi t" userId="e679b578ed1732e5" providerId="LiveId" clId="{24A10F7E-B9CD-4CBD-91F6-82F593539999}" dt="2020-09-20T12:22:19.116" v="2505" actId="1076"/>
          <ac:spMkLst>
            <pc:docMk/>
            <pc:sldMk cId="926514121" sldId="317"/>
            <ac:spMk id="9" creationId="{4D069B00-8A68-4A04-ACEA-1FB0C2270F53}"/>
          </ac:spMkLst>
        </pc:spChg>
        <pc:picChg chg="add mod">
          <ac:chgData name="ezgi t" userId="e679b578ed1732e5" providerId="LiveId" clId="{24A10F7E-B9CD-4CBD-91F6-82F593539999}" dt="2020-09-20T12:21:58.992" v="2502" actId="14100"/>
          <ac:picMkLst>
            <pc:docMk/>
            <pc:sldMk cId="926514121" sldId="317"/>
            <ac:picMk id="7" creationId="{CCF52B68-A839-48A0-AE79-750B463E764A}"/>
          </ac:picMkLst>
        </pc:picChg>
      </pc:sldChg>
      <pc:sldChg chg="addSp delSp modSp new mod">
        <pc:chgData name="ezgi t" userId="e679b578ed1732e5" providerId="LiveId" clId="{24A10F7E-B9CD-4CBD-91F6-82F593539999}" dt="2020-09-20T12:42:04.937" v="3363" actId="1076"/>
        <pc:sldMkLst>
          <pc:docMk/>
          <pc:sldMk cId="1827195063" sldId="318"/>
        </pc:sldMkLst>
        <pc:spChg chg="add mod">
          <ac:chgData name="ezgi t" userId="e679b578ed1732e5" providerId="LiveId" clId="{24A10F7E-B9CD-4CBD-91F6-82F593539999}" dt="2020-09-20T12:33:59.383" v="2944" actId="1076"/>
          <ac:spMkLst>
            <pc:docMk/>
            <pc:sldMk cId="1827195063" sldId="318"/>
            <ac:spMk id="2" creationId="{34D14E68-559D-4410-B0AA-6268763D774C}"/>
          </ac:spMkLst>
        </pc:spChg>
        <pc:spChg chg="add del mod">
          <ac:chgData name="ezgi t" userId="e679b578ed1732e5" providerId="LiveId" clId="{24A10F7E-B9CD-4CBD-91F6-82F593539999}" dt="2020-09-20T12:34:42.795" v="2952" actId="11529"/>
          <ac:spMkLst>
            <pc:docMk/>
            <pc:sldMk cId="1827195063" sldId="318"/>
            <ac:spMk id="3" creationId="{45CE557B-890C-4B57-9239-8029D308FA54}"/>
          </ac:spMkLst>
        </pc:spChg>
        <pc:spChg chg="add mod">
          <ac:chgData name="ezgi t" userId="e679b578ed1732e5" providerId="LiveId" clId="{24A10F7E-B9CD-4CBD-91F6-82F593539999}" dt="2020-09-20T12:36:30.235" v="2967" actId="13926"/>
          <ac:spMkLst>
            <pc:docMk/>
            <pc:sldMk cId="1827195063" sldId="318"/>
            <ac:spMk id="4" creationId="{02BDF95B-B9B7-4567-B962-D65062D5DDDF}"/>
          </ac:spMkLst>
        </pc:spChg>
        <pc:spChg chg="add del">
          <ac:chgData name="ezgi t" userId="e679b578ed1732e5" providerId="LiveId" clId="{24A10F7E-B9CD-4CBD-91F6-82F593539999}" dt="2020-09-20T12:35:42.375" v="2955" actId="21"/>
          <ac:spMkLst>
            <pc:docMk/>
            <pc:sldMk cId="1827195063" sldId="318"/>
            <ac:spMk id="5" creationId="{8973F513-EE13-4544-8B64-9CBC8A9157AC}"/>
          </ac:spMkLst>
        </pc:spChg>
        <pc:spChg chg="add del">
          <ac:chgData name="ezgi t" userId="e679b578ed1732e5" providerId="LiveId" clId="{24A10F7E-B9CD-4CBD-91F6-82F593539999}" dt="2020-09-20T12:38:32.747" v="2969" actId="21"/>
          <ac:spMkLst>
            <pc:docMk/>
            <pc:sldMk cId="1827195063" sldId="318"/>
            <ac:spMk id="6" creationId="{7E0A1ECE-A576-4EFC-8968-999033D58A02}"/>
          </ac:spMkLst>
        </pc:spChg>
        <pc:spChg chg="add mod">
          <ac:chgData name="ezgi t" userId="e679b578ed1732e5" providerId="LiveId" clId="{24A10F7E-B9CD-4CBD-91F6-82F593539999}" dt="2020-09-20T12:39:17.151" v="2979" actId="1076"/>
          <ac:spMkLst>
            <pc:docMk/>
            <pc:sldMk cId="1827195063" sldId="318"/>
            <ac:spMk id="7" creationId="{C909154E-987C-4A5E-8B5B-B75D8659D98F}"/>
          </ac:spMkLst>
        </pc:spChg>
        <pc:spChg chg="add mod">
          <ac:chgData name="ezgi t" userId="e679b578ed1732e5" providerId="LiveId" clId="{24A10F7E-B9CD-4CBD-91F6-82F593539999}" dt="2020-09-20T12:42:04.937" v="3363" actId="1076"/>
          <ac:spMkLst>
            <pc:docMk/>
            <pc:sldMk cId="1827195063" sldId="318"/>
            <ac:spMk id="8" creationId="{733702D9-C266-4796-AE6D-ADD7500C783B}"/>
          </ac:spMkLst>
        </pc:spChg>
      </pc:sldChg>
      <pc:sldChg chg="addSp modSp new mod">
        <pc:chgData name="ezgi t" userId="e679b578ed1732e5" providerId="LiveId" clId="{24A10F7E-B9CD-4CBD-91F6-82F593539999}" dt="2020-09-20T12:45:01.779" v="3554" actId="255"/>
        <pc:sldMkLst>
          <pc:docMk/>
          <pc:sldMk cId="1277204747" sldId="319"/>
        </pc:sldMkLst>
        <pc:spChg chg="add mod">
          <ac:chgData name="ezgi t" userId="e679b578ed1732e5" providerId="LiveId" clId="{24A10F7E-B9CD-4CBD-91F6-82F593539999}" dt="2020-09-20T12:44:54.921" v="3553" actId="255"/>
          <ac:spMkLst>
            <pc:docMk/>
            <pc:sldMk cId="1277204747" sldId="319"/>
            <ac:spMk id="2" creationId="{7E212101-724B-44D4-8094-3E17CCA7D90C}"/>
          </ac:spMkLst>
        </pc:spChg>
        <pc:spChg chg="add">
          <ac:chgData name="ezgi t" userId="e679b578ed1732e5" providerId="LiveId" clId="{24A10F7E-B9CD-4CBD-91F6-82F593539999}" dt="2020-09-20T12:42:36.170" v="3368" actId="22"/>
          <ac:spMkLst>
            <pc:docMk/>
            <pc:sldMk cId="1277204747" sldId="319"/>
            <ac:spMk id="4" creationId="{E85387B7-BAE8-45CD-8443-0A439929457D}"/>
          </ac:spMkLst>
        </pc:spChg>
        <pc:spChg chg="add">
          <ac:chgData name="ezgi t" userId="e679b578ed1732e5" providerId="LiveId" clId="{24A10F7E-B9CD-4CBD-91F6-82F593539999}" dt="2020-09-20T12:43:25.864" v="3379" actId="22"/>
          <ac:spMkLst>
            <pc:docMk/>
            <pc:sldMk cId="1277204747" sldId="319"/>
            <ac:spMk id="6" creationId="{B5CF2C03-3423-4CCE-B8CA-2613DC3589B4}"/>
          </ac:spMkLst>
        </pc:spChg>
        <pc:spChg chg="add mod">
          <ac:chgData name="ezgi t" userId="e679b578ed1732e5" providerId="LiveId" clId="{24A10F7E-B9CD-4CBD-91F6-82F593539999}" dt="2020-09-20T12:45:01.779" v="3554" actId="255"/>
          <ac:spMkLst>
            <pc:docMk/>
            <pc:sldMk cId="1277204747" sldId="319"/>
            <ac:spMk id="7" creationId="{81B04167-65A8-436C-8B3E-8F851799F23A}"/>
          </ac:spMkLst>
        </pc:spChg>
      </pc:sldChg>
      <pc:sldChg chg="addSp modSp new mod">
        <pc:chgData name="ezgi t" userId="e679b578ed1732e5" providerId="LiveId" clId="{24A10F7E-B9CD-4CBD-91F6-82F593539999}" dt="2020-09-20T12:50:41.574" v="4079" actId="20577"/>
        <pc:sldMkLst>
          <pc:docMk/>
          <pc:sldMk cId="403331187" sldId="320"/>
        </pc:sldMkLst>
        <pc:spChg chg="add mod">
          <ac:chgData name="ezgi t" userId="e679b578ed1732e5" providerId="LiveId" clId="{24A10F7E-B9CD-4CBD-91F6-82F593539999}" dt="2020-09-20T12:49:41.258" v="3961" actId="20577"/>
          <ac:spMkLst>
            <pc:docMk/>
            <pc:sldMk cId="403331187" sldId="320"/>
            <ac:spMk id="2" creationId="{31A1398F-00F0-4D2F-BBEE-612342F33F10}"/>
          </ac:spMkLst>
        </pc:spChg>
        <pc:spChg chg="add">
          <ac:chgData name="ezgi t" userId="e679b578ed1732e5" providerId="LiveId" clId="{24A10F7E-B9CD-4CBD-91F6-82F593539999}" dt="2020-09-20T12:42:38.761" v="3369" actId="22"/>
          <ac:spMkLst>
            <pc:docMk/>
            <pc:sldMk cId="403331187" sldId="320"/>
            <ac:spMk id="4" creationId="{D6F7A124-BD72-4C91-BFA2-6EC98151EA27}"/>
          </ac:spMkLst>
        </pc:spChg>
        <pc:spChg chg="add">
          <ac:chgData name="ezgi t" userId="e679b578ed1732e5" providerId="LiveId" clId="{24A10F7E-B9CD-4CBD-91F6-82F593539999}" dt="2020-09-20T12:43:27.441" v="3380" actId="22"/>
          <ac:spMkLst>
            <pc:docMk/>
            <pc:sldMk cId="403331187" sldId="320"/>
            <ac:spMk id="6" creationId="{7A8222AD-800C-477B-A7CF-89D1AF3DD681}"/>
          </ac:spMkLst>
        </pc:spChg>
        <pc:spChg chg="add mod">
          <ac:chgData name="ezgi t" userId="e679b578ed1732e5" providerId="LiveId" clId="{24A10F7E-B9CD-4CBD-91F6-82F593539999}" dt="2020-09-20T12:50:41.574" v="4079" actId="20577"/>
          <ac:spMkLst>
            <pc:docMk/>
            <pc:sldMk cId="403331187" sldId="320"/>
            <ac:spMk id="7" creationId="{EEC29901-6820-42B1-8132-2CFAF92E6E1E}"/>
          </ac:spMkLst>
        </pc:spChg>
      </pc:sldChg>
      <pc:sldChg chg="new del">
        <pc:chgData name="ezgi t" userId="e679b578ed1732e5" providerId="LiveId" clId="{24A10F7E-B9CD-4CBD-91F6-82F593539999}" dt="2020-09-20T12:28:28.278" v="2518" actId="2696"/>
        <pc:sldMkLst>
          <pc:docMk/>
          <pc:sldMk cId="500375069" sldId="321"/>
        </pc:sldMkLst>
      </pc:sldChg>
      <pc:sldChg chg="addSp modSp new mod">
        <pc:chgData name="ezgi t" userId="e679b578ed1732e5" providerId="LiveId" clId="{24A10F7E-B9CD-4CBD-91F6-82F593539999}" dt="2020-09-20T12:49:13.143" v="3956" actId="255"/>
        <pc:sldMkLst>
          <pc:docMk/>
          <pc:sldMk cId="1871547917" sldId="321"/>
        </pc:sldMkLst>
        <pc:spChg chg="add mod">
          <ac:chgData name="ezgi t" userId="e679b578ed1732e5" providerId="LiveId" clId="{24A10F7E-B9CD-4CBD-91F6-82F593539999}" dt="2020-09-20T12:47:57.029" v="3778" actId="20577"/>
          <ac:spMkLst>
            <pc:docMk/>
            <pc:sldMk cId="1871547917" sldId="321"/>
            <ac:spMk id="2" creationId="{A4C5D193-8FC2-40C9-8FA3-8820573ACA0B}"/>
          </ac:spMkLst>
        </pc:spChg>
        <pc:spChg chg="add">
          <ac:chgData name="ezgi t" userId="e679b578ed1732e5" providerId="LiveId" clId="{24A10F7E-B9CD-4CBD-91F6-82F593539999}" dt="2020-09-20T12:42:42.689" v="3371" actId="22"/>
          <ac:spMkLst>
            <pc:docMk/>
            <pc:sldMk cId="1871547917" sldId="321"/>
            <ac:spMk id="4" creationId="{1D647C43-5FD1-443A-97D8-B18C6DCA8285}"/>
          </ac:spMkLst>
        </pc:spChg>
        <pc:spChg chg="add">
          <ac:chgData name="ezgi t" userId="e679b578ed1732e5" providerId="LiveId" clId="{24A10F7E-B9CD-4CBD-91F6-82F593539999}" dt="2020-09-20T12:43:30.034" v="3382" actId="22"/>
          <ac:spMkLst>
            <pc:docMk/>
            <pc:sldMk cId="1871547917" sldId="321"/>
            <ac:spMk id="6" creationId="{4A2248B3-B393-4ABE-B896-E4DE577E5B7F}"/>
          </ac:spMkLst>
        </pc:spChg>
        <pc:spChg chg="add mod">
          <ac:chgData name="ezgi t" userId="e679b578ed1732e5" providerId="LiveId" clId="{24A10F7E-B9CD-4CBD-91F6-82F593539999}" dt="2020-09-20T12:49:13.143" v="3956" actId="255"/>
          <ac:spMkLst>
            <pc:docMk/>
            <pc:sldMk cId="1871547917" sldId="321"/>
            <ac:spMk id="7" creationId="{F23F74C4-9612-4F27-9648-F77DA0605EB7}"/>
          </ac:spMkLst>
        </pc:spChg>
      </pc:sldChg>
      <pc:sldChg chg="addSp modSp new mod ord">
        <pc:chgData name="ezgi t" userId="e679b578ed1732e5" providerId="LiveId" clId="{24A10F7E-B9CD-4CBD-91F6-82F593539999}" dt="2020-09-20T12:54:45.290" v="4416" actId="14100"/>
        <pc:sldMkLst>
          <pc:docMk/>
          <pc:sldMk cId="781925901" sldId="322"/>
        </pc:sldMkLst>
        <pc:spChg chg="add mod">
          <ac:chgData name="ezgi t" userId="e679b578ed1732e5" providerId="LiveId" clId="{24A10F7E-B9CD-4CBD-91F6-82F593539999}" dt="2020-09-20T12:45:33.055" v="3570" actId="20577"/>
          <ac:spMkLst>
            <pc:docMk/>
            <pc:sldMk cId="781925901" sldId="322"/>
            <ac:spMk id="2" creationId="{7778CE38-B9F9-4D99-BC80-F24CE67EF4AE}"/>
          </ac:spMkLst>
        </pc:spChg>
        <pc:spChg chg="add">
          <ac:chgData name="ezgi t" userId="e679b578ed1732e5" providerId="LiveId" clId="{24A10F7E-B9CD-4CBD-91F6-82F593539999}" dt="2020-09-20T12:42:41.178" v="3370" actId="22"/>
          <ac:spMkLst>
            <pc:docMk/>
            <pc:sldMk cId="781925901" sldId="322"/>
            <ac:spMk id="4" creationId="{24D68D5C-BEB4-4C18-B261-F5D771E6BA8D}"/>
          </ac:spMkLst>
        </pc:spChg>
        <pc:spChg chg="add">
          <ac:chgData name="ezgi t" userId="e679b578ed1732e5" providerId="LiveId" clId="{24A10F7E-B9CD-4CBD-91F6-82F593539999}" dt="2020-09-20T12:43:28.826" v="3381" actId="22"/>
          <ac:spMkLst>
            <pc:docMk/>
            <pc:sldMk cId="781925901" sldId="322"/>
            <ac:spMk id="6" creationId="{461E1061-F386-4401-963B-D329004479B9}"/>
          </ac:spMkLst>
        </pc:spChg>
        <pc:spChg chg="add mod">
          <ac:chgData name="ezgi t" userId="e679b578ed1732e5" providerId="LiveId" clId="{24A10F7E-B9CD-4CBD-91F6-82F593539999}" dt="2020-09-20T12:46:31.233" v="3664" actId="20577"/>
          <ac:spMkLst>
            <pc:docMk/>
            <pc:sldMk cId="781925901" sldId="322"/>
            <ac:spMk id="7" creationId="{DF0B0E7F-C998-4D89-8CC2-22844D441457}"/>
          </ac:spMkLst>
        </pc:spChg>
        <pc:spChg chg="add mod">
          <ac:chgData name="ezgi t" userId="e679b578ed1732e5" providerId="LiveId" clId="{24A10F7E-B9CD-4CBD-91F6-82F593539999}" dt="2020-09-20T12:54:45.290" v="4416" actId="14100"/>
          <ac:spMkLst>
            <pc:docMk/>
            <pc:sldMk cId="781925901" sldId="322"/>
            <ac:spMk id="8" creationId="{99200D5C-9AA7-4A8B-AFCE-33C0FDE613F1}"/>
          </ac:spMkLst>
        </pc:spChg>
        <pc:spChg chg="add mod">
          <ac:chgData name="ezgi t" userId="e679b578ed1732e5" providerId="LiveId" clId="{24A10F7E-B9CD-4CBD-91F6-82F593539999}" dt="2020-09-20T12:54:40.027" v="4415" actId="255"/>
          <ac:spMkLst>
            <pc:docMk/>
            <pc:sldMk cId="781925901" sldId="322"/>
            <ac:spMk id="9" creationId="{06CDF961-D5BC-41A2-88D3-1948C7B1D82B}"/>
          </ac:spMkLst>
        </pc:spChg>
      </pc:sldChg>
      <pc:sldChg chg="addSp modSp new mod">
        <pc:chgData name="ezgi t" userId="e679b578ed1732e5" providerId="LiveId" clId="{24A10F7E-B9CD-4CBD-91F6-82F593539999}" dt="2020-09-20T12:54:25.509" v="4414" actId="14100"/>
        <pc:sldMkLst>
          <pc:docMk/>
          <pc:sldMk cId="866749706" sldId="323"/>
        </pc:sldMkLst>
        <pc:spChg chg="add mod">
          <ac:chgData name="ezgi t" userId="e679b578ed1732e5" providerId="LiveId" clId="{24A10F7E-B9CD-4CBD-91F6-82F593539999}" dt="2020-09-20T12:51:35.040" v="4092" actId="14100"/>
          <ac:spMkLst>
            <pc:docMk/>
            <pc:sldMk cId="866749706" sldId="323"/>
            <ac:spMk id="2" creationId="{0E89165C-ECF9-4FAC-BA8D-9EC3AD30CB26}"/>
          </ac:spMkLst>
        </pc:spChg>
        <pc:spChg chg="add">
          <ac:chgData name="ezgi t" userId="e679b578ed1732e5" providerId="LiveId" clId="{24A10F7E-B9CD-4CBD-91F6-82F593539999}" dt="2020-09-20T12:42:44.351" v="3372" actId="22"/>
          <ac:spMkLst>
            <pc:docMk/>
            <pc:sldMk cId="866749706" sldId="323"/>
            <ac:spMk id="4" creationId="{1AEFCF34-A091-41C6-86BA-367BF40A95CA}"/>
          </ac:spMkLst>
        </pc:spChg>
        <pc:spChg chg="add">
          <ac:chgData name="ezgi t" userId="e679b578ed1732e5" providerId="LiveId" clId="{24A10F7E-B9CD-4CBD-91F6-82F593539999}" dt="2020-09-20T12:43:32.049" v="3383" actId="22"/>
          <ac:spMkLst>
            <pc:docMk/>
            <pc:sldMk cId="866749706" sldId="323"/>
            <ac:spMk id="6" creationId="{E1C4238A-4D77-4C43-9E65-9C24DF4001F4}"/>
          </ac:spMkLst>
        </pc:spChg>
        <pc:spChg chg="add mod">
          <ac:chgData name="ezgi t" userId="e679b578ed1732e5" providerId="LiveId" clId="{24A10F7E-B9CD-4CBD-91F6-82F593539999}" dt="2020-09-20T12:53:03.955" v="4276" actId="20577"/>
          <ac:spMkLst>
            <pc:docMk/>
            <pc:sldMk cId="866749706" sldId="323"/>
            <ac:spMk id="7" creationId="{2D0A0FD8-AC35-4CB6-A46B-610685B2DADF}"/>
          </ac:spMkLst>
        </pc:spChg>
        <pc:spChg chg="add">
          <ac:chgData name="ezgi t" userId="e679b578ed1732e5" providerId="LiveId" clId="{24A10F7E-B9CD-4CBD-91F6-82F593539999}" dt="2020-09-20T12:53:16.167" v="4277" actId="11529"/>
          <ac:spMkLst>
            <pc:docMk/>
            <pc:sldMk cId="866749706" sldId="323"/>
            <ac:spMk id="8" creationId="{9FA6C2FC-D219-4796-87A5-6B0E841C7975}"/>
          </ac:spMkLst>
        </pc:spChg>
        <pc:spChg chg="add mod">
          <ac:chgData name="ezgi t" userId="e679b578ed1732e5" providerId="LiveId" clId="{24A10F7E-B9CD-4CBD-91F6-82F593539999}" dt="2020-09-20T12:54:25.509" v="4414" actId="14100"/>
          <ac:spMkLst>
            <pc:docMk/>
            <pc:sldMk cId="866749706" sldId="323"/>
            <ac:spMk id="9" creationId="{F28BAD05-9A96-4BD2-923A-C62C8CC69ED3}"/>
          </ac:spMkLst>
        </pc:spChg>
      </pc:sldChg>
      <pc:sldChg chg="addSp modSp new mod">
        <pc:chgData name="ezgi t" userId="e679b578ed1732e5" providerId="LiveId" clId="{24A10F7E-B9CD-4CBD-91F6-82F593539999}" dt="2020-09-20T12:57:34.460" v="4792" actId="20577"/>
        <pc:sldMkLst>
          <pc:docMk/>
          <pc:sldMk cId="903552558" sldId="324"/>
        </pc:sldMkLst>
        <pc:spChg chg="add mod">
          <ac:chgData name="ezgi t" userId="e679b578ed1732e5" providerId="LiveId" clId="{24A10F7E-B9CD-4CBD-91F6-82F593539999}" dt="2020-09-20T12:55:22.554" v="4426" actId="14100"/>
          <ac:spMkLst>
            <pc:docMk/>
            <pc:sldMk cId="903552558" sldId="324"/>
            <ac:spMk id="2" creationId="{4C378655-BD32-4BD0-AC45-162082CC72C9}"/>
          </ac:spMkLst>
        </pc:spChg>
        <pc:spChg chg="add">
          <ac:chgData name="ezgi t" userId="e679b578ed1732e5" providerId="LiveId" clId="{24A10F7E-B9CD-4CBD-91F6-82F593539999}" dt="2020-09-20T12:42:45.651" v="3373" actId="22"/>
          <ac:spMkLst>
            <pc:docMk/>
            <pc:sldMk cId="903552558" sldId="324"/>
            <ac:spMk id="4" creationId="{1434A17F-0B46-421E-9D5F-D99CB11B46B1}"/>
          </ac:spMkLst>
        </pc:spChg>
        <pc:spChg chg="add">
          <ac:chgData name="ezgi t" userId="e679b578ed1732e5" providerId="LiveId" clId="{24A10F7E-B9CD-4CBD-91F6-82F593539999}" dt="2020-09-20T12:43:33.417" v="3384" actId="22"/>
          <ac:spMkLst>
            <pc:docMk/>
            <pc:sldMk cId="903552558" sldId="324"/>
            <ac:spMk id="6" creationId="{AF462951-1CE8-4E16-AC22-408AC4DE56BB}"/>
          </ac:spMkLst>
        </pc:spChg>
        <pc:spChg chg="add mod">
          <ac:chgData name="ezgi t" userId="e679b578ed1732e5" providerId="LiveId" clId="{24A10F7E-B9CD-4CBD-91F6-82F593539999}" dt="2020-09-20T12:57:34.460" v="4792" actId="20577"/>
          <ac:spMkLst>
            <pc:docMk/>
            <pc:sldMk cId="903552558" sldId="324"/>
            <ac:spMk id="7" creationId="{01BCCD94-97FB-47C2-BD16-4D22F8DB8D1E}"/>
          </ac:spMkLst>
        </pc:spChg>
      </pc:sldChg>
      <pc:sldChg chg="addSp modSp new mod">
        <pc:chgData name="ezgi t" userId="e679b578ed1732e5" providerId="LiveId" clId="{24A10F7E-B9CD-4CBD-91F6-82F593539999}" dt="2020-09-20T12:33:23.799" v="2934" actId="123"/>
        <pc:sldMkLst>
          <pc:docMk/>
          <pc:sldMk cId="1610144719" sldId="325"/>
        </pc:sldMkLst>
        <pc:spChg chg="add mod">
          <ac:chgData name="ezgi t" userId="e679b578ed1732e5" providerId="LiveId" clId="{24A10F7E-B9CD-4CBD-91F6-82F593539999}" dt="2020-09-20T12:31:24.835" v="2663" actId="1076"/>
          <ac:spMkLst>
            <pc:docMk/>
            <pc:sldMk cId="1610144719" sldId="325"/>
            <ac:spMk id="3" creationId="{1DA5BC58-7D45-4666-BF43-9753FDA954FC}"/>
          </ac:spMkLst>
        </pc:spChg>
        <pc:spChg chg="add mod">
          <ac:chgData name="ezgi t" userId="e679b578ed1732e5" providerId="LiveId" clId="{24A10F7E-B9CD-4CBD-91F6-82F593539999}" dt="2020-09-20T12:33:23.799" v="2934" actId="123"/>
          <ac:spMkLst>
            <pc:docMk/>
            <pc:sldMk cId="1610144719" sldId="325"/>
            <ac:spMk id="4" creationId="{DEE5A410-C31B-4C49-9EA5-49911E2745D8}"/>
          </ac:spMkLst>
        </pc:spChg>
      </pc:sldChg>
      <pc:sldChg chg="addSp delSp modSp new mod">
        <pc:chgData name="ezgi t" userId="e679b578ed1732e5" providerId="LiveId" clId="{24A10F7E-B9CD-4CBD-91F6-82F593539999}" dt="2020-09-20T13:02:51.330" v="4940" actId="1076"/>
        <pc:sldMkLst>
          <pc:docMk/>
          <pc:sldMk cId="2278496938" sldId="326"/>
        </pc:sldMkLst>
        <pc:spChg chg="add mod">
          <ac:chgData name="ezgi t" userId="e679b578ed1732e5" providerId="LiveId" clId="{24A10F7E-B9CD-4CBD-91F6-82F593539999}" dt="2020-09-20T12:59:42.731" v="4847" actId="1076"/>
          <ac:spMkLst>
            <pc:docMk/>
            <pc:sldMk cId="2278496938" sldId="326"/>
            <ac:spMk id="2" creationId="{064E77D9-92D2-412B-8EA3-B3D6849D7ABA}"/>
          </ac:spMkLst>
        </pc:spChg>
        <pc:spChg chg="add mod">
          <ac:chgData name="ezgi t" userId="e679b578ed1732e5" providerId="LiveId" clId="{24A10F7E-B9CD-4CBD-91F6-82F593539999}" dt="2020-09-20T13:02:51.330" v="4940" actId="1076"/>
          <ac:spMkLst>
            <pc:docMk/>
            <pc:sldMk cId="2278496938" sldId="326"/>
            <ac:spMk id="7" creationId="{D2870AC6-DC6C-414A-959F-4951F0228509}"/>
          </ac:spMkLst>
        </pc:spChg>
        <pc:spChg chg="add mod">
          <ac:chgData name="ezgi t" userId="e679b578ed1732e5" providerId="LiveId" clId="{24A10F7E-B9CD-4CBD-91F6-82F593539999}" dt="2020-09-20T13:02:42.272" v="4939" actId="1076"/>
          <ac:spMkLst>
            <pc:docMk/>
            <pc:sldMk cId="2278496938" sldId="326"/>
            <ac:spMk id="8" creationId="{CAED9BE0-FBF4-4E83-AF89-B0564FD5756D}"/>
          </ac:spMkLst>
        </pc:spChg>
        <pc:spChg chg="add mod">
          <ac:chgData name="ezgi t" userId="e679b578ed1732e5" providerId="LiveId" clId="{24A10F7E-B9CD-4CBD-91F6-82F593539999}" dt="2020-09-20T13:02:26.050" v="4936" actId="255"/>
          <ac:spMkLst>
            <pc:docMk/>
            <pc:sldMk cId="2278496938" sldId="326"/>
            <ac:spMk id="9" creationId="{253299CF-94A0-44D9-A973-63CFF4CDD5EF}"/>
          </ac:spMkLst>
        </pc:spChg>
        <pc:picChg chg="add del mod">
          <ac:chgData name="ezgi t" userId="e679b578ed1732e5" providerId="LiveId" clId="{24A10F7E-B9CD-4CBD-91F6-82F593539999}" dt="2020-09-20T13:00:42.588" v="4853" actId="21"/>
          <ac:picMkLst>
            <pc:docMk/>
            <pc:sldMk cId="2278496938" sldId="326"/>
            <ac:picMk id="4" creationId="{C790AAC8-017D-4484-86F9-9EBA08703615}"/>
          </ac:picMkLst>
        </pc:picChg>
        <pc:picChg chg="add del mod">
          <ac:chgData name="ezgi t" userId="e679b578ed1732e5" providerId="LiveId" clId="{24A10F7E-B9CD-4CBD-91F6-82F593539999}" dt="2020-09-20T13:00:42.588" v="4853" actId="21"/>
          <ac:picMkLst>
            <pc:docMk/>
            <pc:sldMk cId="2278496938" sldId="326"/>
            <ac:picMk id="6" creationId="{F9BD392A-E08B-40C3-9C60-0D1B6FE96A1D}"/>
          </ac:picMkLst>
        </pc:picChg>
      </pc:sldChg>
      <pc:sldChg chg="add del">
        <pc:chgData name="ezgi t" userId="e679b578ed1732e5" providerId="LiveId" clId="{24A10F7E-B9CD-4CBD-91F6-82F593539999}" dt="2020-09-20T12:42:27.483" v="3367"/>
        <pc:sldMkLst>
          <pc:docMk/>
          <pc:sldMk cId="2907080879" sldId="326"/>
        </pc:sldMkLst>
      </pc:sldChg>
      <pc:sldChg chg="add del">
        <pc:chgData name="ezgi t" userId="e679b578ed1732e5" providerId="LiveId" clId="{24A10F7E-B9CD-4CBD-91F6-82F593539999}" dt="2020-09-20T12:42:20.330" v="3365"/>
        <pc:sldMkLst>
          <pc:docMk/>
          <pc:sldMk cId="3192373750" sldId="326"/>
        </pc:sldMkLst>
      </pc:sldChg>
      <pc:sldChg chg="new del">
        <pc:chgData name="ezgi t" userId="e679b578ed1732e5" providerId="LiveId" clId="{24A10F7E-B9CD-4CBD-91F6-82F593539999}" dt="2020-09-20T12:59:10.015" v="4795" actId="2696"/>
        <pc:sldMkLst>
          <pc:docMk/>
          <pc:sldMk cId="3011448309" sldId="327"/>
        </pc:sldMkLst>
      </pc:sldChg>
      <pc:sldMasterChg chg="delSldLayout">
        <pc:chgData name="ezgi t" userId="e679b578ed1732e5" providerId="LiveId" clId="{24A10F7E-B9CD-4CBD-91F6-82F593539999}" dt="2020-09-20T12:24:45.755" v="2507" actId="2696"/>
        <pc:sldMasterMkLst>
          <pc:docMk/>
          <pc:sldMasterMk cId="3428835555" sldId="2147483661"/>
        </pc:sldMasterMkLst>
        <pc:sldLayoutChg chg="del">
          <pc:chgData name="ezgi t" userId="e679b578ed1732e5" providerId="LiveId" clId="{24A10F7E-B9CD-4CBD-91F6-82F593539999}" dt="2020-09-20T12:24:45.755" v="2507" actId="2696"/>
          <pc:sldLayoutMkLst>
            <pc:docMk/>
            <pc:sldMasterMk cId="3428835555" sldId="2147483661"/>
            <pc:sldLayoutMk cId="2102905425" sldId="214748368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65FC20-1235-41E5-A8C2-AF7C30DA41C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A780771-9400-4812-BE61-38C48C6643E0}" type="pres">
      <dgm:prSet presAssocID="{9565FC20-1235-41E5-A8C2-AF7C30DA41C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</dgm:ptLst>
  <dgm:cxnLst>
    <dgm:cxn modelId="{2B0A1AC7-2671-47E8-BDAD-78363486C78F}" type="presOf" srcId="{9565FC20-1235-41E5-A8C2-AF7C30DA41CE}" destId="{EA780771-9400-4812-BE61-38C48C6643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520BF-8E9E-4990-ADBA-DFD661C9390A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FAA00-4386-4F0F-8EB1-091C334339F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4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9182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>
              <a:lnSpc>
                <a:spcPct val="100000"/>
              </a:lnSpc>
              <a:buClr>
                <a:srgbClr val="000000"/>
              </a:buClr>
            </a:pPr>
            <a:fld id="{94FB993D-9292-4478-A3AD-2567465ED6B7}" type="slidenum">
              <a:rPr lang="en-GB" altLang="tr-TR">
                <a:solidFill>
                  <a:srgbClr val="000000"/>
                </a:solidFill>
              </a:rPr>
              <a:pPr>
                <a:lnSpc>
                  <a:spcPct val="100000"/>
                </a:lnSpc>
                <a:buClr>
                  <a:srgbClr val="000000"/>
                </a:buClr>
              </a:pPr>
              <a:t>6</a:t>
            </a:fld>
            <a:endParaRPr lang="en-GB" altLang="tr-TR">
              <a:solidFill>
                <a:srgbClr val="000000"/>
              </a:solidFill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1pPr>
            <a:lvl2pPr marL="742950" indent="-28575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2pPr>
            <a:lvl3pPr marL="11430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3pPr>
            <a:lvl4pPr marL="16002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4pPr>
            <a:lvl5pPr marL="2057400" indent="-228600">
              <a:lnSpc>
                <a:spcPct val="93000"/>
              </a:lnSpc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panose="020B0604020202020204" pitchFamily="34" charset="0"/>
              <a:defRPr>
                <a:solidFill>
                  <a:schemeClr val="bg1"/>
                </a:solidFill>
                <a:latin typeface="Arial" panose="020B060402020202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defRPr>
            </a:lvl9pPr>
          </a:lstStyle>
          <a:p>
            <a:pPr eaLnBrk="1" hangingPunct="1"/>
            <a:endParaRPr lang="tr-TR" altLang="tr-TR"/>
          </a:p>
        </p:txBody>
      </p:sp>
      <p:sp>
        <p:nvSpPr>
          <p:cNvPr id="11268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716274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3972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6609A6-C5D1-4DE7-8C04-DE4F05298A07}" type="slidenum">
              <a:rPr lang="tr-TR" altLang="tr-TR"/>
              <a:pPr eaLnBrk="1" hangingPunct="1"/>
              <a:t>7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61348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2 Not Yer Tutucusu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altLang="tr-TR"/>
          </a:p>
        </p:txBody>
      </p:sp>
      <p:sp>
        <p:nvSpPr>
          <p:cNvPr id="8499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57471EB-63D1-4FED-B92E-E80297A79F3C}" type="slidenum">
              <a:rPr lang="tr-TR" altLang="tr-TR"/>
              <a:pPr eaLnBrk="1" hangingPunct="1"/>
              <a:t>8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3471153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CFAA00-4386-4F0F-8EB1-091C334339F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66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566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290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65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824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2942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55195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613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4364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3041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0525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428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3C013BA-4C3B-4CAF-9C42-D16CF7168D6B}" type="datetimeFigureOut">
              <a:rPr lang="tr-TR" smtClean="0"/>
              <a:t>14.03.2025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4BB668B-32B1-4721-B25A-137CBA6936D6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68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5.sv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6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5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29FFE943-88CE-4531-BBE5-24F5735AA9EB}"/>
              </a:ext>
            </a:extLst>
          </p:cNvPr>
          <p:cNvSpPr txBox="1"/>
          <p:nvPr/>
        </p:nvSpPr>
        <p:spPr>
          <a:xfrm>
            <a:off x="1282391" y="1816075"/>
            <a:ext cx="738712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dirty="0" smtClean="0"/>
              <a:t>   </a:t>
            </a:r>
            <a:r>
              <a:rPr lang="tr-TR" sz="8000" dirty="0" smtClean="0"/>
              <a:t>AKRAN </a:t>
            </a:r>
          </a:p>
          <a:p>
            <a:r>
              <a:rPr lang="tr-TR" sz="8000" dirty="0" smtClean="0"/>
              <a:t>ZORBALIĞI</a:t>
            </a:r>
          </a:p>
          <a:p>
            <a:r>
              <a:rPr lang="tr-TR" sz="8000" dirty="0" smtClean="0"/>
              <a:t>    (LİSE)</a:t>
            </a:r>
          </a:p>
          <a:p>
            <a:endParaRPr lang="tr-TR" sz="7200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5" name="AutoShape 3" descr="MEB, OKULLARDA &quot;AKRAN ZORBALIĞI&quot;NA KARŞI PSİKOEĞİTİM ÇALIŞMALARINA HIZ VERDİ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1056" y="1913657"/>
            <a:ext cx="6140944" cy="343892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071" y="7937"/>
            <a:ext cx="1415857" cy="133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0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id="{C8CA169F-F9D2-49E7-A681-16BB89E17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019" y="3141525"/>
            <a:ext cx="5125193" cy="2807861"/>
          </a:xfrm>
          <a:prstGeom prst="rect">
            <a:avLst/>
          </a:prstGeom>
        </p:spPr>
      </p:pic>
      <p:sp>
        <p:nvSpPr>
          <p:cNvPr id="10" name="Dikdörtgen: Eğimli 9">
            <a:extLst>
              <a:ext uri="{FF2B5EF4-FFF2-40B4-BE49-F238E27FC236}">
                <a16:creationId xmlns:a16="http://schemas.microsoft.com/office/drawing/2014/main" id="{C326528C-E0A9-46C3-9354-0F3F431EC661}"/>
              </a:ext>
            </a:extLst>
          </p:cNvPr>
          <p:cNvSpPr/>
          <p:nvPr/>
        </p:nvSpPr>
        <p:spPr>
          <a:xfrm>
            <a:off x="2497536" y="105140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SİBER/SANAL ZORBALIK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E900DFCD-A553-4ACB-FDBB-9DBD5C312E1B}"/>
              </a:ext>
            </a:extLst>
          </p:cNvPr>
          <p:cNvSpPr txBox="1"/>
          <p:nvPr/>
        </p:nvSpPr>
        <p:spPr>
          <a:xfrm>
            <a:off x="1094069" y="1760927"/>
            <a:ext cx="108625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Siber zorbalık: </a:t>
            </a:r>
            <a:r>
              <a:rPr lang="tr-TR" dirty="0"/>
              <a:t>Teknolojinin gelişmesi ile birlikte hayatımıza giren bilgisayar ve cep telefonlarını kullanarak yapılan davranışlardır</a:t>
            </a:r>
            <a:r>
              <a:rPr lang="tr-T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Siber zorbalık olaylarında zorbalık yapanlar </a:t>
            </a:r>
            <a:r>
              <a:rPr lang="tr-TR" dirty="0">
                <a:solidFill>
                  <a:srgbClr val="FF0000"/>
                </a:solidFill>
              </a:rPr>
              <a:t>anonimdir</a:t>
            </a:r>
            <a:r>
              <a:rPr lang="tr-TR" dirty="0"/>
              <a:t> ve kimliklerini gizleyebilir.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Zorbalık yapanlar hızlı bir şekilde geniş kitlelere ulaşabilir ve haftada </a:t>
            </a:r>
            <a:r>
              <a:rPr lang="tr-TR" dirty="0">
                <a:solidFill>
                  <a:srgbClr val="FF0000"/>
                </a:solidFill>
              </a:rPr>
              <a:t>7 gün/24 saat </a:t>
            </a:r>
            <a:r>
              <a:rPr lang="tr-TR" dirty="0"/>
              <a:t>zorbalık yapabilir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2C0BF388-0D12-42FE-B27A-79D51E40F006}"/>
              </a:ext>
            </a:extLst>
          </p:cNvPr>
          <p:cNvSpPr txBox="1"/>
          <p:nvPr/>
        </p:nvSpPr>
        <p:spPr>
          <a:xfrm>
            <a:off x="645249" y="3141525"/>
            <a:ext cx="540831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• Kişiden habersiz onun bilgilerini kullanarak hesap açmak </a:t>
            </a:r>
          </a:p>
          <a:p>
            <a:r>
              <a:rPr lang="tr-TR" sz="2000" dirty="0"/>
              <a:t>• Sosyal medya aracılığıyla uygunsuz içerik paylaşmak </a:t>
            </a:r>
          </a:p>
          <a:p>
            <a:r>
              <a:rPr lang="tr-TR" sz="2000" dirty="0"/>
              <a:t>• Sosyal medyada kötü yorumlar yazmak ve hakaret etmek </a:t>
            </a:r>
          </a:p>
          <a:p>
            <a:r>
              <a:rPr lang="tr-TR" sz="2000" dirty="0"/>
              <a:t>• Sosyal medya hesaplarından dışlamak </a:t>
            </a:r>
          </a:p>
          <a:p>
            <a:r>
              <a:rPr lang="tr-TR" sz="2000" dirty="0"/>
              <a:t>• İzinsiz olarak fotoğrafını/videosunu paylaşmak </a:t>
            </a:r>
          </a:p>
          <a:p>
            <a:r>
              <a:rPr lang="tr-TR" sz="2000" dirty="0"/>
              <a:t>• Özel fotoğraflarını ve görüşmelerini başkaları ile paylaşmak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83522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93" y="3253953"/>
            <a:ext cx="4636638" cy="3091092"/>
          </a:xfrm>
          <a:prstGeom prst="rect">
            <a:avLst/>
          </a:prstGeom>
        </p:spPr>
      </p:pic>
      <p:sp>
        <p:nvSpPr>
          <p:cNvPr id="3" name="Dikdörtgen: Eğimli 2">
            <a:extLst>
              <a:ext uri="{FF2B5EF4-FFF2-40B4-BE49-F238E27FC236}">
                <a16:creationId xmlns:a16="http://schemas.microsoft.com/office/drawing/2014/main" id="{56406617-AB68-433D-8909-D003ADE8BFCE}"/>
              </a:ext>
            </a:extLst>
          </p:cNvPr>
          <p:cNvSpPr/>
          <p:nvPr/>
        </p:nvSpPr>
        <p:spPr>
          <a:xfrm>
            <a:off x="2210457" y="499518"/>
            <a:ext cx="7837310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ZORBALIĞIN EN ÇOK YAŞANDIĞI YERLER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E900DFCD-A553-4ACB-FDBB-9DBD5C312E1B}"/>
              </a:ext>
            </a:extLst>
          </p:cNvPr>
          <p:cNvSpPr txBox="1"/>
          <p:nvPr/>
        </p:nvSpPr>
        <p:spPr>
          <a:xfrm>
            <a:off x="1148575" y="1980846"/>
            <a:ext cx="106374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Önleyici müdahale çalışmaları için zorbalık olaylarının okulun hangi alanlarında görüldüğünün tespit edilmesi ve bu alanların güvenli hale getirilmesi önemlidir</a:t>
            </a:r>
            <a:r>
              <a:rPr lang="tr-TR" sz="2000" dirty="0" smtClean="0"/>
              <a:t>.</a:t>
            </a:r>
          </a:p>
          <a:p>
            <a:r>
              <a:rPr lang="tr-TR" dirty="0"/>
              <a:t>Zorbalık davranışları özellikle yetişkin gözetimi ve denetiminin olmadığı yerlerde daha yaygındır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40" y="3253953"/>
            <a:ext cx="3055435" cy="3036071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B68D497A-890E-98F4-783B-7D947845A420}"/>
              </a:ext>
            </a:extLst>
          </p:cNvPr>
          <p:cNvSpPr txBox="1"/>
          <p:nvPr/>
        </p:nvSpPr>
        <p:spPr>
          <a:xfrm>
            <a:off x="472164" y="3207787"/>
            <a:ext cx="296241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/>
              <a:t>• Sınıf </a:t>
            </a:r>
          </a:p>
          <a:p>
            <a:r>
              <a:rPr lang="tr-TR" sz="2400" dirty="0"/>
              <a:t>• Koridor  </a:t>
            </a:r>
          </a:p>
          <a:p>
            <a:r>
              <a:rPr lang="tr-TR" sz="2400" dirty="0"/>
              <a:t>• Tuvalet </a:t>
            </a:r>
          </a:p>
          <a:p>
            <a:r>
              <a:rPr lang="tr-TR" sz="2400" dirty="0"/>
              <a:t>• Okul bahçesi  </a:t>
            </a:r>
          </a:p>
          <a:p>
            <a:r>
              <a:rPr lang="tr-TR" sz="2400" dirty="0"/>
              <a:t>• Oyun sahası (basketbol, futbol)  </a:t>
            </a:r>
          </a:p>
          <a:p>
            <a:r>
              <a:rPr lang="tr-TR" sz="2400" dirty="0"/>
              <a:t>• Kantin </a:t>
            </a:r>
          </a:p>
          <a:p>
            <a:r>
              <a:rPr lang="tr-TR" sz="2400" dirty="0"/>
              <a:t>• Yemekhane</a:t>
            </a:r>
          </a:p>
        </p:txBody>
      </p:sp>
      <p:grpSp>
        <p:nvGrpSpPr>
          <p:cNvPr id="8" name="Group 6">
            <a:extLst>
              <a:ext uri="{FF2B5EF4-FFF2-40B4-BE49-F238E27FC236}">
                <a16:creationId xmlns:a16="http://schemas.microsoft.com/office/drawing/2014/main" id="{FCE886B7-EE45-2B6F-8003-11567611674E}"/>
              </a:ext>
            </a:extLst>
          </p:cNvPr>
          <p:cNvGrpSpPr/>
          <p:nvPr/>
        </p:nvGrpSpPr>
        <p:grpSpPr>
          <a:xfrm>
            <a:off x="8823648" y="3207787"/>
            <a:ext cx="2962412" cy="3082237"/>
            <a:chOff x="0" y="0"/>
            <a:chExt cx="13801188" cy="11955246"/>
          </a:xfrm>
          <a:solidFill>
            <a:srgbClr val="FF5050"/>
          </a:solidFill>
        </p:grpSpPr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A01845EA-C997-22A1-8AD5-0F27CF647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0"/>
              <a:ext cx="13801188" cy="8853635"/>
            </a:xfrm>
            <a:prstGeom prst="rect">
              <a:avLst/>
            </a:prstGeom>
          </p:spPr>
        </p:pic>
        <p:pic>
          <p:nvPicPr>
            <p:cNvPr id="11" name="Picture 8">
              <a:extLst>
                <a:ext uri="{FF2B5EF4-FFF2-40B4-BE49-F238E27FC236}">
                  <a16:creationId xmlns:a16="http://schemas.microsoft.com/office/drawing/2014/main" id="{FDEB8A24-CCF9-3448-0764-856E17F5A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 t="19628"/>
            <a:stretch>
              <a:fillRect/>
            </a:stretch>
          </p:blipFill>
          <p:spPr>
            <a:xfrm>
              <a:off x="0" y="3101611"/>
              <a:ext cx="13801188" cy="8853635"/>
            </a:xfrm>
            <a:prstGeom prst="rect">
              <a:avLst/>
            </a:prstGeom>
          </p:spPr>
        </p:pic>
      </p:grp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35AB4E07-D70A-52E2-8EEF-ECEE458D3AC2}"/>
              </a:ext>
            </a:extLst>
          </p:cNvPr>
          <p:cNvSpPr txBox="1"/>
          <p:nvPr/>
        </p:nvSpPr>
        <p:spPr>
          <a:xfrm>
            <a:off x="9020614" y="3305236"/>
            <a:ext cx="2568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• Spor salonu ve soyunma odası </a:t>
            </a:r>
          </a:p>
          <a:p>
            <a:r>
              <a:rPr lang="tr-TR" sz="2000" dirty="0"/>
              <a:t>• Atölye ve laboratuvar </a:t>
            </a:r>
          </a:p>
          <a:p>
            <a:r>
              <a:rPr lang="tr-TR" sz="2000" dirty="0"/>
              <a:t>• Yangın merdiveni </a:t>
            </a:r>
          </a:p>
          <a:p>
            <a:r>
              <a:rPr lang="tr-TR" sz="2000" dirty="0"/>
              <a:t>• Okul servisi veya okul yolu </a:t>
            </a:r>
          </a:p>
          <a:p>
            <a:r>
              <a:rPr lang="tr-TR" sz="2000" dirty="0"/>
              <a:t>• Yatakhane ve banyo (yatılı okullarda)</a:t>
            </a:r>
          </a:p>
        </p:txBody>
      </p:sp>
      <p:pic>
        <p:nvPicPr>
          <p:cNvPr id="13" name="Picture 32">
            <a:extLst>
              <a:ext uri="{FF2B5EF4-FFF2-40B4-BE49-F238E27FC236}">
                <a16:creationId xmlns:a16="http://schemas.microsoft.com/office/drawing/2014/main" id="{5132F3E9-C40E-0F87-A567-719D27110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809863">
            <a:off x="2985912" y="2858568"/>
            <a:ext cx="710679" cy="829879"/>
          </a:xfrm>
          <a:prstGeom prst="rect">
            <a:avLst/>
          </a:prstGeom>
        </p:spPr>
      </p:pic>
      <p:pic>
        <p:nvPicPr>
          <p:cNvPr id="14" name="Picture 32">
            <a:extLst>
              <a:ext uri="{FF2B5EF4-FFF2-40B4-BE49-F238E27FC236}">
                <a16:creationId xmlns:a16="http://schemas.microsoft.com/office/drawing/2014/main" id="{5132F3E9-C40E-0F87-A567-719D27110F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4809863">
            <a:off x="11430719" y="2734631"/>
            <a:ext cx="710679" cy="82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075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>
            <a:extLst>
              <a:ext uri="{FF2B5EF4-FFF2-40B4-BE49-F238E27FC236}">
                <a16:creationId xmlns:a16="http://schemas.microsoft.com/office/drawing/2014/main" id="{7E1C0229-8AF4-4F6B-AF84-C70BC9275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949" y="182583"/>
            <a:ext cx="9526772" cy="134850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ZORBALIK SÜRECİNDE YER ALAN KİŞİLER</a:t>
            </a:r>
          </a:p>
        </p:txBody>
      </p:sp>
      <p:pic>
        <p:nvPicPr>
          <p:cNvPr id="5" name="İçerik Yer Tutucusu 4" descr="ekran görüntüsü, işaret içeren bir resim&#10;&#10;Açıklama otomatik olarak oluşturuldu">
            <a:extLst>
              <a:ext uri="{FF2B5EF4-FFF2-40B4-BE49-F238E27FC236}">
                <a16:creationId xmlns:a16="http://schemas.microsoft.com/office/drawing/2014/main" id="{1CBB2234-C80A-43D2-983F-C568F75220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385" y="2438210"/>
            <a:ext cx="9173481" cy="4037018"/>
          </a:xfrm>
        </p:spPr>
      </p:pic>
    </p:spTree>
    <p:extLst>
      <p:ext uri="{BB962C8B-B14F-4D97-AF65-F5344CB8AC3E}">
        <p14:creationId xmlns:p14="http://schemas.microsoft.com/office/powerpoint/2010/main" val="911184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CF2B69BD-5E63-4C52-9A62-E11D5290176D}"/>
              </a:ext>
            </a:extLst>
          </p:cNvPr>
          <p:cNvSpPr txBox="1">
            <a:spLocks/>
          </p:cNvSpPr>
          <p:nvPr/>
        </p:nvSpPr>
        <p:spPr>
          <a:xfrm>
            <a:off x="1158949" y="182583"/>
            <a:ext cx="9526772" cy="1348506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/>
              <a:t>Akran zorbalığına maruz kalan kişi ne hisseder? Etkileri nelerdir?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2C55B1C0-6354-4C2D-A954-DEB29C9CE1D6}"/>
              </a:ext>
            </a:extLst>
          </p:cNvPr>
          <p:cNvSpPr txBox="1"/>
          <p:nvPr/>
        </p:nvSpPr>
        <p:spPr>
          <a:xfrm>
            <a:off x="736954" y="1804309"/>
            <a:ext cx="2519917" cy="47890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Şok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Korku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Panik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Öfke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Kızgınlık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Endişe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Yetersizlik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Suçluluk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Üzüntü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Acı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tr-TR" altLang="tr-TR" sz="2800" b="1" dirty="0">
                <a:latin typeface="+mn-lt"/>
              </a:rPr>
              <a:t>Pişmanlık</a:t>
            </a:r>
          </a:p>
          <a:p>
            <a:endParaRPr lang="tr-TR" sz="28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04D8A666-5E7B-47D7-81E3-EF2C0264709E}"/>
              </a:ext>
            </a:extLst>
          </p:cNvPr>
          <p:cNvSpPr txBox="1"/>
          <p:nvPr/>
        </p:nvSpPr>
        <p:spPr>
          <a:xfrm>
            <a:off x="7694342" y="1804309"/>
            <a:ext cx="37805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Akran zorbalığının öğrenciler üzerindeki etkileri şu şekilde listelenebilir:</a:t>
            </a:r>
          </a:p>
          <a:p>
            <a:endParaRPr lang="tr-TR" dirty="0"/>
          </a:p>
          <a:p>
            <a:r>
              <a:rPr lang="tr-TR" dirty="0"/>
              <a:t>• Kısa dönemli fiziksel sorunlar (baş ağrıları, karnın ağrıması),  </a:t>
            </a:r>
          </a:p>
          <a:p>
            <a:r>
              <a:rPr lang="tr-TR" dirty="0"/>
              <a:t>• Kısa dönemli duygusal sorunlar (ara ara gelen ağlama isteği), </a:t>
            </a:r>
          </a:p>
          <a:p>
            <a:r>
              <a:rPr lang="tr-TR" dirty="0"/>
              <a:t>• Okul kurallarına uymama isteği, </a:t>
            </a:r>
          </a:p>
          <a:p>
            <a:r>
              <a:rPr lang="tr-TR" dirty="0"/>
              <a:t>• Devamsızlık yapma isteği, </a:t>
            </a:r>
          </a:p>
          <a:p>
            <a:r>
              <a:rPr lang="tr-TR" dirty="0"/>
              <a:t>• Depresyon, </a:t>
            </a:r>
          </a:p>
          <a:p>
            <a:r>
              <a:rPr lang="tr-TR" dirty="0"/>
              <a:t>• Sosyal ilişkilerde azalma, arkadaşları ile görüşmek istememe, </a:t>
            </a:r>
          </a:p>
          <a:p>
            <a:r>
              <a:rPr lang="tr-TR" dirty="0"/>
              <a:t>• Olumsuz benlik saygısı, kendisini sevmeme gibi sonuçları olabilir.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942" y="2057936"/>
            <a:ext cx="4259050" cy="319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54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CF2B69BD-5E63-4C52-9A62-E11D5290176D}"/>
              </a:ext>
            </a:extLst>
          </p:cNvPr>
          <p:cNvSpPr txBox="1">
            <a:spLocks/>
          </p:cNvSpPr>
          <p:nvPr/>
        </p:nvSpPr>
        <p:spPr>
          <a:xfrm>
            <a:off x="1158949" y="182583"/>
            <a:ext cx="9526772" cy="1348506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zorbalık YAPAN kişi </a:t>
            </a:r>
            <a:r>
              <a:rPr lang="tr-TR" sz="3200" dirty="0"/>
              <a:t>ne hisseder? 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EC7C3D7-5223-A340-6748-3D03C72168E5}"/>
              </a:ext>
            </a:extLst>
          </p:cNvPr>
          <p:cNvSpPr txBox="1">
            <a:spLocks/>
          </p:cNvSpPr>
          <p:nvPr/>
        </p:nvSpPr>
        <p:spPr>
          <a:xfrm>
            <a:off x="1158949" y="2456784"/>
            <a:ext cx="5436925" cy="41948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Soyutlanabilir ve yalnız kalabilirler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Başkalarıyla işbirliğinin yarattığı  mutluluk, manevi tatmin gibi  olumlu duygulardan yoksun kalabilirler.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Yardım edilmezse ileriki yıllarda da başkalarının üzerindeki güçlerini kötüye kullanmaya devam eder ve başkaları için bir tehdit oluşturabilirler.</a:t>
            </a:r>
          </a:p>
          <a:p>
            <a:pPr marL="45720" indent="0">
              <a:buFont typeface="Calibri" panose="020F0502020204030204" pitchFamily="34" charset="0"/>
              <a:buNone/>
            </a:pPr>
            <a:endParaRPr lang="tr-TR" sz="2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7682" y="2316251"/>
            <a:ext cx="4565771" cy="255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00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6">
            <a:extLst>
              <a:ext uri="{FF2B5EF4-FFF2-40B4-BE49-F238E27FC236}">
                <a16:creationId xmlns:a16="http://schemas.microsoft.com/office/drawing/2014/main" id="{CF2B69BD-5E63-4C52-9A62-E11D5290176D}"/>
              </a:ext>
            </a:extLst>
          </p:cNvPr>
          <p:cNvSpPr txBox="1">
            <a:spLocks/>
          </p:cNvSpPr>
          <p:nvPr/>
        </p:nvSpPr>
        <p:spPr>
          <a:xfrm>
            <a:off x="1158949" y="182583"/>
            <a:ext cx="9526772" cy="1348506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smtClean="0"/>
              <a:t>İZLEYİCİ </a:t>
            </a:r>
            <a:r>
              <a:rPr lang="tr-TR" sz="3200" dirty="0" smtClean="0"/>
              <a:t>kişi </a:t>
            </a:r>
            <a:r>
              <a:rPr lang="tr-TR" sz="3200" dirty="0"/>
              <a:t>ne hisseder? </a:t>
            </a:r>
          </a:p>
        </p:txBody>
      </p:sp>
      <p:sp>
        <p:nvSpPr>
          <p:cNvPr id="7" name="İçerik Yer Tutucusu 2">
            <a:extLst>
              <a:ext uri="{FF2B5EF4-FFF2-40B4-BE49-F238E27FC236}">
                <a16:creationId xmlns:a16="http://schemas.microsoft.com/office/drawing/2014/main" id="{DEC7C3D7-5223-A340-6748-3D03C72168E5}"/>
              </a:ext>
            </a:extLst>
          </p:cNvPr>
          <p:cNvSpPr txBox="1">
            <a:spLocks/>
          </p:cNvSpPr>
          <p:nvPr/>
        </p:nvSpPr>
        <p:spPr>
          <a:xfrm>
            <a:off x="1158949" y="2456784"/>
            <a:ext cx="5436925" cy="4194800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Calibri" panose="020F0502020204030204" pitchFamily="34" charset="0"/>
              <a:buNone/>
            </a:pPr>
            <a:endParaRPr lang="tr-TR" sz="2400" dirty="0"/>
          </a:p>
        </p:txBody>
      </p:sp>
      <p:sp>
        <p:nvSpPr>
          <p:cNvPr id="6" name="Dikdörtgen 5"/>
          <p:cNvSpPr/>
          <p:nvPr/>
        </p:nvSpPr>
        <p:spPr>
          <a:xfrm>
            <a:off x="1158949" y="2429789"/>
            <a:ext cx="54265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Etraflarında olup biten şiddet davranışlarından dolayı mutsuzluk, üzüntü, korku, umutsuzluk gibi olumsuz duygulara sahip olabilirler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Kendilerini savunmak  için sürekli tetik içinde bekleyebilirler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400" dirty="0"/>
              <a:t>Kendilerini güvende hissetmeyebilirler</a:t>
            </a:r>
            <a:endParaRPr lang="tr-TR" sz="2400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9015" y="1531089"/>
            <a:ext cx="3322599" cy="475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6">
            <a:extLst>
              <a:ext uri="{FF2B5EF4-FFF2-40B4-BE49-F238E27FC236}">
                <a16:creationId xmlns:a16="http://schemas.microsoft.com/office/drawing/2014/main" id="{8F06C562-7243-477E-90E1-4E7CA3257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048" y="297588"/>
            <a:ext cx="7566083" cy="1040324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dirty="0" err="1" smtClean="0"/>
              <a:t>ZorbalığA</a:t>
            </a:r>
            <a:r>
              <a:rPr lang="tr-TR" sz="3200" dirty="0" smtClean="0"/>
              <a:t> MARUZ KALAN KİŞİ NE YAPABİLİR?</a:t>
            </a:r>
            <a:endParaRPr lang="tr-TR" sz="3200" dirty="0"/>
          </a:p>
        </p:txBody>
      </p:sp>
      <p:sp>
        <p:nvSpPr>
          <p:cNvPr id="9" name="Gözyaşı Damlası 8">
            <a:extLst>
              <a:ext uri="{FF2B5EF4-FFF2-40B4-BE49-F238E27FC236}">
                <a16:creationId xmlns:a16="http://schemas.microsoft.com/office/drawing/2014/main" id="{4D069B00-8A68-4A04-ACEA-1FB0C2270F53}"/>
              </a:ext>
            </a:extLst>
          </p:cNvPr>
          <p:cNvSpPr/>
          <p:nvPr/>
        </p:nvSpPr>
        <p:spPr>
          <a:xfrm>
            <a:off x="4911046" y="2835947"/>
            <a:ext cx="6117020" cy="2409158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dirty="0"/>
              <a:t>Yüksek sesle </a:t>
            </a:r>
          </a:p>
          <a:p>
            <a:pPr algn="ctr"/>
            <a:r>
              <a:rPr lang="tr-TR" sz="4800" b="1" dirty="0">
                <a:solidFill>
                  <a:srgbClr val="FF0000"/>
                </a:solidFill>
              </a:rPr>
              <a:t>((Hayır)) </a:t>
            </a:r>
          </a:p>
          <a:p>
            <a:pPr algn="ctr"/>
            <a:r>
              <a:rPr lang="tr-TR" sz="2800" dirty="0"/>
              <a:t>diyerek zorbayı durdurun.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722" y="2835947"/>
            <a:ext cx="3966164" cy="263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51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özyaşı Damlası 2"/>
          <p:cNvSpPr/>
          <p:nvPr/>
        </p:nvSpPr>
        <p:spPr>
          <a:xfrm>
            <a:off x="6432331" y="425669"/>
            <a:ext cx="5447500" cy="2617076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>
                <a:solidFill>
                  <a:srgbClr val="FF0000"/>
                </a:solidFill>
              </a:rPr>
              <a:t>Şidete maruz kaldığın ortamı terk et.</a:t>
            </a: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5" name="Akış Çizelgesi: Sıralı Erişimli Depolama 4"/>
          <p:cNvSpPr/>
          <p:nvPr/>
        </p:nvSpPr>
        <p:spPr>
          <a:xfrm>
            <a:off x="6117022" y="3815255"/>
            <a:ext cx="5762810" cy="2743200"/>
          </a:xfrm>
          <a:prstGeom prst="flowChartMagnetic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400" dirty="0"/>
              <a:t>Güvendiğin bir yetişkine </a:t>
            </a:r>
            <a:r>
              <a:rPr lang="tr-TR" sz="2800" b="1" dirty="0">
                <a:solidFill>
                  <a:srgbClr val="FF0000"/>
                </a:solidFill>
              </a:rPr>
              <a:t>(Anne-Baba, Öğretmen …) </a:t>
            </a:r>
            <a:r>
              <a:rPr lang="tr-TR" sz="2400" dirty="0"/>
              <a:t>haber ver, yardım iste…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3368"/>
            <a:ext cx="3750466" cy="261937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8005" y="3042746"/>
            <a:ext cx="2232760" cy="212027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466" y="439136"/>
            <a:ext cx="2678149" cy="2619375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6251" y="3042746"/>
            <a:ext cx="4240540" cy="2120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915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özyaşı Damlası 2"/>
          <p:cNvSpPr/>
          <p:nvPr/>
        </p:nvSpPr>
        <p:spPr>
          <a:xfrm>
            <a:off x="331076" y="583324"/>
            <a:ext cx="5912070" cy="2632842"/>
          </a:xfrm>
          <a:prstGeom prst="teardrop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GB" sz="2400" b="1" dirty="0" err="1">
                <a:solidFill>
                  <a:srgbClr val="002060"/>
                </a:solidFill>
              </a:rPr>
              <a:t>Olayları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gizleyerek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zorbalara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yardımcı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olmayın</a:t>
            </a:r>
            <a:r>
              <a:rPr lang="en-GB" sz="2400" b="1" dirty="0">
                <a:solidFill>
                  <a:srgbClr val="002060"/>
                </a:solidFill>
              </a:rPr>
              <a:t>. </a:t>
            </a:r>
            <a:r>
              <a:rPr lang="en-GB" sz="2400" b="1" dirty="0" err="1">
                <a:solidFill>
                  <a:srgbClr val="002060"/>
                </a:solidFill>
              </a:rPr>
              <a:t>Çünkü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gizlilik</a:t>
            </a:r>
            <a:r>
              <a:rPr lang="en-GB" sz="2400" b="1" dirty="0">
                <a:solidFill>
                  <a:srgbClr val="002060"/>
                </a:solidFill>
              </a:rPr>
              <a:t>, </a:t>
            </a:r>
            <a:r>
              <a:rPr lang="en-GB" sz="2400" b="1" dirty="0" err="1">
                <a:solidFill>
                  <a:srgbClr val="002060"/>
                </a:solidFill>
              </a:rPr>
              <a:t>zorbaların</a:t>
            </a:r>
            <a:r>
              <a:rPr lang="en-GB" sz="2400" b="1" dirty="0">
                <a:solidFill>
                  <a:srgbClr val="002060"/>
                </a:solidFill>
              </a:rPr>
              <a:t> en </a:t>
            </a:r>
            <a:r>
              <a:rPr lang="en-GB" sz="2400" b="1" dirty="0" err="1">
                <a:solidFill>
                  <a:srgbClr val="002060"/>
                </a:solidFill>
              </a:rPr>
              <a:t>güçlü</a:t>
            </a:r>
            <a:r>
              <a:rPr lang="en-GB" sz="2400" b="1" dirty="0">
                <a:solidFill>
                  <a:srgbClr val="002060"/>
                </a:solidFill>
              </a:rPr>
              <a:t> </a:t>
            </a:r>
            <a:r>
              <a:rPr lang="en-GB" sz="2400" b="1" dirty="0" err="1">
                <a:solidFill>
                  <a:srgbClr val="002060"/>
                </a:solidFill>
              </a:rPr>
              <a:t>silahıdır</a:t>
            </a:r>
            <a:r>
              <a:rPr lang="tr-TR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tr-TR" sz="2400" b="1" dirty="0">
              <a:solidFill>
                <a:srgbClr val="002060"/>
              </a:solidFill>
            </a:endParaRPr>
          </a:p>
        </p:txBody>
      </p:sp>
      <p:sp>
        <p:nvSpPr>
          <p:cNvPr id="4" name="Sağ Ok 3"/>
          <p:cNvSpPr/>
          <p:nvPr/>
        </p:nvSpPr>
        <p:spPr>
          <a:xfrm>
            <a:off x="441435" y="3058511"/>
            <a:ext cx="7329008" cy="3389586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>
                <a:solidFill>
                  <a:srgbClr val="FF0000"/>
                </a:solidFill>
              </a:rPr>
              <a:t>Psikolojik Danışmanı (Rehber Öğretmeni) </a:t>
            </a:r>
            <a:r>
              <a:rPr lang="tr-TR" sz="2800" b="1" dirty="0"/>
              <a:t>Yardım Alın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634" y="3502816"/>
            <a:ext cx="3631638" cy="241669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634" y="744112"/>
            <a:ext cx="3581826" cy="168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6">
            <a:extLst>
              <a:ext uri="{FF2B5EF4-FFF2-40B4-BE49-F238E27FC236}">
                <a16:creationId xmlns:a16="http://schemas.microsoft.com/office/drawing/2014/main" id="{8F06C562-7243-477E-90E1-4E7CA3257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048" y="297588"/>
            <a:ext cx="7566083" cy="1040324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/>
              <a:t>Zorba davranış gösteren öğrencinin yapabilecekleri</a:t>
            </a:r>
            <a:endParaRPr lang="tr-TR" sz="3200" b="1" dirty="0"/>
          </a:p>
        </p:txBody>
      </p:sp>
      <p:sp>
        <p:nvSpPr>
          <p:cNvPr id="9" name="Gözyaşı Damlası 8">
            <a:extLst>
              <a:ext uri="{FF2B5EF4-FFF2-40B4-BE49-F238E27FC236}">
                <a16:creationId xmlns:a16="http://schemas.microsoft.com/office/drawing/2014/main" id="{4D069B00-8A68-4A04-ACEA-1FB0C2270F53}"/>
              </a:ext>
            </a:extLst>
          </p:cNvPr>
          <p:cNvSpPr/>
          <p:nvPr/>
        </p:nvSpPr>
        <p:spPr>
          <a:xfrm>
            <a:off x="5563089" y="1744250"/>
            <a:ext cx="5353955" cy="176838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6590370" y="2085498"/>
            <a:ext cx="4482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Sinirlendiğinizde karşınızdaki kişiden uzaklaşmaya çalışın, bu durumu daha sonra konuşun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91" y="1822308"/>
            <a:ext cx="3528362" cy="1975883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088" y="4019333"/>
            <a:ext cx="5353955" cy="178018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088565" y="4127062"/>
            <a:ext cx="482847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Arkadaşlarımızın </a:t>
            </a:r>
            <a:r>
              <a:rPr lang="tr-TR" dirty="0"/>
              <a:t>hepsi sizinle aynı şekilde olmak ya da sizin istediğiniz gibi görünmek zorunda değil, onları olduğu gibi kabul edebiliriz.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91" y="3941274"/>
            <a:ext cx="3528362" cy="23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7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İçerik Yer Tutucusu 10">
            <a:extLst>
              <a:ext uri="{FF2B5EF4-FFF2-40B4-BE49-F238E27FC236}">
                <a16:creationId xmlns:a16="http://schemas.microsoft.com/office/drawing/2014/main" id="{109729E9-FFCB-48AF-98F4-C62058747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1230" y="2006212"/>
            <a:ext cx="5006898" cy="3758968"/>
          </a:xfrm>
        </p:spPr>
        <p:txBody>
          <a:bodyPr>
            <a:normAutofit fontScale="85000" lnSpcReduction="20000"/>
          </a:bodyPr>
          <a:lstStyle/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3300" dirty="0">
                <a:solidFill>
                  <a:srgbClr val="FF0000"/>
                </a:solidFill>
              </a:rPr>
              <a:t>Zorbalık; </a:t>
            </a:r>
            <a:r>
              <a:rPr lang="tr-TR" sz="3300" dirty="0"/>
              <a:t>daha güçlü kişi ya da kişiler tarafından daha az güçlü kişiye uygulanan, tekrar eden psikolojik ya da fiziksel eziyet şeklinde nitelendirilebilir.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sz="3300" dirty="0"/>
          </a:p>
          <a:p>
            <a:pPr algn="just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tr-TR" sz="3300" dirty="0">
                <a:solidFill>
                  <a:srgbClr val="FF0000"/>
                </a:solidFill>
              </a:rPr>
              <a:t>Akran zorbalığı </a:t>
            </a:r>
            <a:r>
              <a:rPr lang="tr-TR" sz="3300" dirty="0"/>
              <a:t>ise bir veya birkaç öğrencinin bir başka öğrenciye karşı yaptığı saldırgan davranışlar’ olarak tanımlanmaktadır.</a:t>
            </a:r>
          </a:p>
          <a:p>
            <a:pPr marL="0" indent="0" algn="just">
              <a:buClr>
                <a:srgbClr val="FF0000"/>
              </a:buClr>
              <a:buNone/>
            </a:pPr>
            <a:endParaRPr lang="tr-TR" dirty="0"/>
          </a:p>
        </p:txBody>
      </p:sp>
      <p:sp>
        <p:nvSpPr>
          <p:cNvPr id="14" name="Dikdörtgen: Eğimli 13">
            <a:extLst>
              <a:ext uri="{FF2B5EF4-FFF2-40B4-BE49-F238E27FC236}">
                <a16:creationId xmlns:a16="http://schemas.microsoft.com/office/drawing/2014/main" id="{F7AE2411-A0BE-48F9-80BA-4A8EA033B6B6}"/>
              </a:ext>
            </a:extLst>
          </p:cNvPr>
          <p:cNvSpPr/>
          <p:nvPr/>
        </p:nvSpPr>
        <p:spPr>
          <a:xfrm>
            <a:off x="2630184" y="318499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 ZORBALIK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73" y="2570096"/>
            <a:ext cx="4576525" cy="256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67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6">
            <a:extLst>
              <a:ext uri="{FF2B5EF4-FFF2-40B4-BE49-F238E27FC236}">
                <a16:creationId xmlns:a16="http://schemas.microsoft.com/office/drawing/2014/main" id="{8F06C562-7243-477E-90E1-4E7CA3257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048" y="297588"/>
            <a:ext cx="7566083" cy="1040324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/>
              <a:t>Zorba davranış gösteren öğrencinin yapabilecekleri</a:t>
            </a:r>
            <a:endParaRPr lang="tr-TR" sz="3200" b="1" dirty="0"/>
          </a:p>
        </p:txBody>
      </p:sp>
      <p:sp>
        <p:nvSpPr>
          <p:cNvPr id="9" name="Gözyaşı Damlası 8">
            <a:extLst>
              <a:ext uri="{FF2B5EF4-FFF2-40B4-BE49-F238E27FC236}">
                <a16:creationId xmlns:a16="http://schemas.microsoft.com/office/drawing/2014/main" id="{4D069B00-8A68-4A04-ACEA-1FB0C2270F53}"/>
              </a:ext>
            </a:extLst>
          </p:cNvPr>
          <p:cNvSpPr/>
          <p:nvPr/>
        </p:nvSpPr>
        <p:spPr>
          <a:xfrm>
            <a:off x="5563089" y="1744250"/>
            <a:ext cx="5353955" cy="1768384"/>
          </a:xfrm>
          <a:prstGeom prst="teardrop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sz="2800" dirty="0"/>
          </a:p>
        </p:txBody>
      </p:sp>
      <p:sp>
        <p:nvSpPr>
          <p:cNvPr id="3" name="Dikdörtgen 2"/>
          <p:cNvSpPr/>
          <p:nvPr/>
        </p:nvSpPr>
        <p:spPr>
          <a:xfrm>
            <a:off x="6590371" y="2085498"/>
            <a:ext cx="403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Başkalarının duygularına önem vermek zayıflık değildir.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88" y="4127062"/>
            <a:ext cx="5353955" cy="1780186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6467707" y="4127062"/>
            <a:ext cx="44493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r>
              <a:rPr lang="tr-TR" sz="2400" dirty="0"/>
              <a:t>Öfkeli ve bilerek zarar verici davranışlar sergilemek de güçlü olmak demek değildir!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791" y="1869222"/>
            <a:ext cx="3528362" cy="183792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91" y="4127061"/>
            <a:ext cx="3528362" cy="19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9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6">
            <a:extLst>
              <a:ext uri="{FF2B5EF4-FFF2-40B4-BE49-F238E27FC236}">
                <a16:creationId xmlns:a16="http://schemas.microsoft.com/office/drawing/2014/main" id="{8F06C562-7243-477E-90E1-4E7CA3257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048" y="297588"/>
            <a:ext cx="7566083" cy="1040324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smtClean="0"/>
              <a:t>İZLEYEN öğrencinin </a:t>
            </a:r>
            <a:r>
              <a:rPr lang="tr-TR" sz="3200" b="1" dirty="0"/>
              <a:t>yapabilecekleri</a:t>
            </a:r>
            <a:endParaRPr lang="tr-TR" sz="3200" b="1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37FBC757-277D-F49B-6FA9-55820AC64F2F}"/>
              </a:ext>
            </a:extLst>
          </p:cNvPr>
          <p:cNvSpPr txBox="1"/>
          <p:nvPr/>
        </p:nvSpPr>
        <p:spPr>
          <a:xfrm>
            <a:off x="1081668" y="1960596"/>
            <a:ext cx="543064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dirty="0"/>
              <a:t> • Zorbayı uyarabilir ve ona “Dur!” diyebilirsiniz. </a:t>
            </a:r>
          </a:p>
          <a:p>
            <a:r>
              <a:rPr lang="tr-TR" sz="2800" dirty="0"/>
              <a:t>• Zorbalığa uğrayan arkadaşınıza destek verebilirsiniz. </a:t>
            </a:r>
          </a:p>
          <a:p>
            <a:r>
              <a:rPr lang="tr-TR" sz="2800" dirty="0"/>
              <a:t>• Güvendiğiniz bir yetişkine durumu anlatarak yardım isteyebilirsiniz</a:t>
            </a:r>
            <a:r>
              <a:rPr lang="tr-TR" sz="2800" dirty="0" smtClean="0"/>
              <a:t>. </a:t>
            </a:r>
            <a:endParaRPr lang="tr-TR" sz="2800" dirty="0"/>
          </a:p>
          <a:p>
            <a:r>
              <a:rPr lang="tr-TR" sz="2800" dirty="0"/>
              <a:t>• Ne olursa olsun sessiz kalmayın! </a:t>
            </a:r>
          </a:p>
          <a:p>
            <a:r>
              <a:rPr lang="tr-TR" sz="2800" dirty="0"/>
              <a:t>• Gülümseyerek de olsa zorbaya güç vermeyin.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138" y="1960596"/>
            <a:ext cx="4157778" cy="410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6">
            <a:extLst>
              <a:ext uri="{FF2B5EF4-FFF2-40B4-BE49-F238E27FC236}">
                <a16:creationId xmlns:a16="http://schemas.microsoft.com/office/drawing/2014/main" id="{8F06C562-7243-477E-90E1-4E7CA32579F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80048" y="297588"/>
            <a:ext cx="7566083" cy="1040324"/>
          </a:xfrm>
          <a:prstGeom prst="bevel">
            <a:avLst/>
          </a:prstGeom>
          <a:solidFill>
            <a:schemeClr val="accent2">
              <a:lumMod val="50000"/>
            </a:schemeClr>
          </a:solidFill>
          <a:ln w="15875" cap="flat" cmpd="sng" algn="ctr">
            <a:solidFill>
              <a:schemeClr val="accent2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3200" b="1" dirty="0" smtClean="0"/>
              <a:t>KAYNAKÇA</a:t>
            </a:r>
            <a:endParaRPr lang="tr-TR" sz="3200" b="1" dirty="0"/>
          </a:p>
        </p:txBody>
      </p:sp>
      <p:sp>
        <p:nvSpPr>
          <p:cNvPr id="3" name="Dikdörtgen 2"/>
          <p:cNvSpPr/>
          <p:nvPr/>
        </p:nvSpPr>
        <p:spPr>
          <a:xfrm>
            <a:off x="1274956" y="1827008"/>
            <a:ext cx="960863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https://orgm.meb.gov.tr/www/akran-zorbaligi/icerik/2085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https://terapotikakademi.com/2021/12/06/akran-zorbaligi-ogrenci-seminer-sunumu/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 smtClean="0"/>
              <a:t>Kızılkan</a:t>
            </a:r>
            <a:r>
              <a:rPr lang="tr-TR" dirty="0"/>
              <a:t>, İ. O. (2017). ERGENLERDE Akran zorbalığı, sosyal destek ve depresyon arasındaki ilişkilerin değerlendirilmesi. Yüksek Lisans Tezi. Beykent Üniversitesi. İstanbul.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Ayran</a:t>
            </a:r>
            <a:r>
              <a:rPr lang="tr-TR" dirty="0"/>
              <a:t>, G. (2013). Ergenlerde akran zorbalığı ile ebeveynlerin çocuk yetiştirme tutumları arasındaki ilişkinin belirlenmesi. Yüksek lisans tezi. Atatürk Üniversitesi, Erzurum.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Kaşıkçı, F. (2018). Ergenlerde akran zorbalığı ile başa çıkma stratejileriyle bilişsel çarpıtmalar ve öz düzenleme becerileri arasındaki ilişkinin incelenmesi. Yüksek lisans tezi. Atatürk Üniversitesi, Erzurum.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9514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064E77D9-92D2-412B-8EA3-B3D6849D7ABA}"/>
              </a:ext>
            </a:extLst>
          </p:cNvPr>
          <p:cNvSpPr txBox="1"/>
          <p:nvPr/>
        </p:nvSpPr>
        <p:spPr>
          <a:xfrm>
            <a:off x="3051208" y="2377440"/>
            <a:ext cx="6314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/>
              <a:t>DİNLEDİĞİNİZ İÇİN TEŞEKKÜR EDERİZ</a:t>
            </a:r>
          </a:p>
        </p:txBody>
      </p:sp>
      <p:sp>
        <p:nvSpPr>
          <p:cNvPr id="7" name="Gülen Yüz 6">
            <a:extLst>
              <a:ext uri="{FF2B5EF4-FFF2-40B4-BE49-F238E27FC236}">
                <a16:creationId xmlns:a16="http://schemas.microsoft.com/office/drawing/2014/main" id="{D2870AC6-DC6C-414A-959F-4951F0228509}"/>
              </a:ext>
            </a:extLst>
          </p:cNvPr>
          <p:cNvSpPr/>
          <p:nvPr/>
        </p:nvSpPr>
        <p:spPr>
          <a:xfrm>
            <a:off x="5250580" y="642909"/>
            <a:ext cx="1559293" cy="1520792"/>
          </a:xfrm>
          <a:prstGeom prst="smileyFac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CAED9BE0-FBF4-4E83-AF89-B0564FD5756D}"/>
              </a:ext>
            </a:extLst>
          </p:cNvPr>
          <p:cNvSpPr txBox="1"/>
          <p:nvPr/>
        </p:nvSpPr>
        <p:spPr>
          <a:xfrm>
            <a:off x="4955406" y="3311091"/>
            <a:ext cx="2550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/>
              <a:t>HAZIRLAYAN</a:t>
            </a:r>
          </a:p>
        </p:txBody>
      </p:sp>
    </p:spTree>
    <p:extLst>
      <p:ext uri="{BB962C8B-B14F-4D97-AF65-F5344CB8AC3E}">
        <p14:creationId xmlns:p14="http://schemas.microsoft.com/office/powerpoint/2010/main" val="2278496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http://www.martidergisi.com/wp-content/uploads/2012/01/akranzorbalig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841" y="1360915"/>
            <a:ext cx="1938927" cy="28784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: Eğimli 2">
            <a:extLst>
              <a:ext uri="{FF2B5EF4-FFF2-40B4-BE49-F238E27FC236}">
                <a16:creationId xmlns:a16="http://schemas.microsoft.com/office/drawing/2014/main" id="{18E02FF0-AC9E-4C2A-87B3-8BDCBFBBB542}"/>
              </a:ext>
            </a:extLst>
          </p:cNvPr>
          <p:cNvSpPr/>
          <p:nvPr/>
        </p:nvSpPr>
        <p:spPr>
          <a:xfrm>
            <a:off x="2630184" y="318499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AKRAN ZORBALIĞI</a:t>
            </a:r>
          </a:p>
        </p:txBody>
      </p:sp>
      <p:pic>
        <p:nvPicPr>
          <p:cNvPr id="7" name="Resim 6" descr="çizim içeren bir resim&#10;&#10;Açıklama otomatik olarak oluşturuldu">
            <a:extLst>
              <a:ext uri="{FF2B5EF4-FFF2-40B4-BE49-F238E27FC236}">
                <a16:creationId xmlns:a16="http://schemas.microsoft.com/office/drawing/2014/main" id="{42B1ECDA-ED19-42B2-8A74-B8342FD639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22" y="1875348"/>
            <a:ext cx="4572000" cy="3429000"/>
          </a:xfrm>
          <a:prstGeom prst="rect">
            <a:avLst/>
          </a:prstGeom>
        </p:spPr>
      </p:pic>
      <p:pic>
        <p:nvPicPr>
          <p:cNvPr id="11" name="Resim 10" descr="çizim içeren bir resim&#10;&#10;Açıklama otomatik olarak oluşturuldu">
            <a:extLst>
              <a:ext uri="{FF2B5EF4-FFF2-40B4-BE49-F238E27FC236}">
                <a16:creationId xmlns:a16="http://schemas.microsoft.com/office/drawing/2014/main" id="{ECA3AB32-CC72-4CC4-A4B7-310D65B045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63" y="1457976"/>
            <a:ext cx="3736126" cy="2046855"/>
          </a:xfrm>
          <a:prstGeom prst="rect">
            <a:avLst/>
          </a:prstGeom>
        </p:spPr>
      </p:pic>
      <p:pic>
        <p:nvPicPr>
          <p:cNvPr id="15" name="Resim 14" descr="çizim içeren bir resim&#10;&#10;Açıklama otomatik olarak oluşturuldu">
            <a:extLst>
              <a:ext uri="{FF2B5EF4-FFF2-40B4-BE49-F238E27FC236}">
                <a16:creationId xmlns:a16="http://schemas.microsoft.com/office/drawing/2014/main" id="{82ED2642-89F8-4906-848E-8C86F3CA8F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49" y="4971607"/>
            <a:ext cx="4265594" cy="1567894"/>
          </a:xfrm>
          <a:prstGeom prst="rect">
            <a:avLst/>
          </a:prstGeom>
        </p:spPr>
      </p:pic>
      <p:pic>
        <p:nvPicPr>
          <p:cNvPr id="17" name="Resim 16" descr="çizim içeren bir resim&#10;&#10;Açıklama otomatik olarak oluşturuldu">
            <a:extLst>
              <a:ext uri="{FF2B5EF4-FFF2-40B4-BE49-F238E27FC236}">
                <a16:creationId xmlns:a16="http://schemas.microsoft.com/office/drawing/2014/main" id="{200ACCB0-0170-403F-B0D1-AA476A377F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08" y="4239702"/>
            <a:ext cx="3877095" cy="26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88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485" y="1617200"/>
            <a:ext cx="6084905" cy="381777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74CA1032-C9D6-4F67-8D84-5E957F0BDD8C}"/>
              </a:ext>
            </a:extLst>
          </p:cNvPr>
          <p:cNvSpPr txBox="1"/>
          <p:nvPr/>
        </p:nvSpPr>
        <p:spPr>
          <a:xfrm>
            <a:off x="429761" y="1871900"/>
            <a:ext cx="5198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/>
              <a:t>Olweus’a</a:t>
            </a:r>
            <a:r>
              <a:rPr lang="tr-TR" sz="2400" dirty="0"/>
              <a:t> (1993) göre akran zorbalığının 3 temel özelliği vardır: </a:t>
            </a:r>
          </a:p>
          <a:p>
            <a:r>
              <a:rPr lang="tr-TR" sz="2400" dirty="0"/>
              <a:t>• </a:t>
            </a:r>
            <a:r>
              <a:rPr lang="tr-TR" sz="2400" dirty="0">
                <a:solidFill>
                  <a:srgbClr val="FF0000"/>
                </a:solidFill>
              </a:rPr>
              <a:t>Bilinçli ve kasıtlı </a:t>
            </a:r>
            <a:r>
              <a:rPr lang="tr-TR" sz="2400" dirty="0"/>
              <a:t>olarak karşı tarafı </a:t>
            </a:r>
            <a:r>
              <a:rPr lang="tr-TR" sz="2400" dirty="0">
                <a:solidFill>
                  <a:srgbClr val="FF0000"/>
                </a:solidFill>
              </a:rPr>
              <a:t>incitmeye ve zarar      vermeye</a:t>
            </a:r>
            <a:r>
              <a:rPr lang="tr-TR" sz="2400" dirty="0"/>
              <a:t> yönelik olması </a:t>
            </a:r>
          </a:p>
          <a:p>
            <a:r>
              <a:rPr lang="tr-TR" sz="2400" dirty="0"/>
              <a:t>• </a:t>
            </a:r>
            <a:r>
              <a:rPr lang="tr-TR" sz="2400" dirty="0">
                <a:solidFill>
                  <a:srgbClr val="FF0000"/>
                </a:solidFill>
              </a:rPr>
              <a:t>Tekrarlayıcı ve sürekli </a:t>
            </a:r>
            <a:r>
              <a:rPr lang="tr-TR" sz="2400" dirty="0"/>
              <a:t>olması </a:t>
            </a:r>
          </a:p>
          <a:p>
            <a:r>
              <a:rPr lang="tr-TR" sz="2400" dirty="0"/>
              <a:t>• </a:t>
            </a:r>
            <a:r>
              <a:rPr lang="tr-TR" sz="2400" dirty="0">
                <a:solidFill>
                  <a:srgbClr val="FF0000"/>
                </a:solidFill>
              </a:rPr>
              <a:t>Güç dengesizliği </a:t>
            </a:r>
            <a:r>
              <a:rPr lang="tr-TR" sz="2400" dirty="0"/>
              <a:t>olması (zorbalık yapan öğrencinin fiziksel, zihinsel veya yaş olarak daha büyük olması)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1" name="Dikdörtgen: Eğimli 10">
            <a:extLst>
              <a:ext uri="{FF2B5EF4-FFF2-40B4-BE49-F238E27FC236}">
                <a16:creationId xmlns:a16="http://schemas.microsoft.com/office/drawing/2014/main" id="{A919B1BE-D489-4C13-94D2-14521912D994}"/>
              </a:ext>
            </a:extLst>
          </p:cNvPr>
          <p:cNvSpPr/>
          <p:nvPr/>
        </p:nvSpPr>
        <p:spPr>
          <a:xfrm>
            <a:off x="2630183" y="318499"/>
            <a:ext cx="7481379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AKRAN </a:t>
            </a:r>
            <a:r>
              <a:rPr lang="tr-TR" sz="4400" dirty="0" smtClean="0"/>
              <a:t>ZORBALIĞI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968893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487" y="956857"/>
            <a:ext cx="9791025" cy="494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9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74CA1032-C9D6-4F67-8D84-5E957F0BDD8C}"/>
              </a:ext>
            </a:extLst>
          </p:cNvPr>
          <p:cNvSpPr txBox="1"/>
          <p:nvPr/>
        </p:nvSpPr>
        <p:spPr>
          <a:xfrm>
            <a:off x="407459" y="1746048"/>
            <a:ext cx="51987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Doğrudan zorbalık: </a:t>
            </a:r>
            <a:r>
              <a:rPr lang="tr-TR" b="1" dirty="0"/>
              <a:t>Fiziksel ve sözel zorbalık </a:t>
            </a:r>
          </a:p>
          <a:p>
            <a:r>
              <a:rPr lang="tr-TR" dirty="0"/>
              <a:t>• Direkt ve açık olarak karşıdaki kişi üzerindeki güç, statü ve hakimiyet gösterme isteğidir. </a:t>
            </a:r>
          </a:p>
          <a:p>
            <a:r>
              <a:rPr lang="tr-TR" dirty="0"/>
              <a:t>• Kişiye yönelik açık saldırı içerir. </a:t>
            </a:r>
          </a:p>
          <a:p>
            <a:r>
              <a:rPr lang="tr-TR" dirty="0"/>
              <a:t>• Zorbalığa maruz kalan kişi zorbanın kim olduğunu bilir.</a:t>
            </a:r>
          </a:p>
          <a:p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Dolaylı zorbalık: </a:t>
            </a:r>
            <a:r>
              <a:rPr lang="tr-TR" b="1" dirty="0"/>
              <a:t>İlişkisel ve siber zorbalık </a:t>
            </a:r>
          </a:p>
          <a:p>
            <a:r>
              <a:rPr lang="tr-TR" dirty="0"/>
              <a:t>• Amaç kişinin içinde bulunduğu sosyal ilişkileri etkilemektir. </a:t>
            </a:r>
          </a:p>
          <a:p>
            <a:r>
              <a:rPr lang="tr-TR" dirty="0"/>
              <a:t>• Kişiye karşı dolaylı olarak saldırı içerir. </a:t>
            </a:r>
          </a:p>
          <a:p>
            <a:r>
              <a:rPr lang="tr-TR" dirty="0"/>
              <a:t>• Üçüncü kişiler yoluyla yapılabilir. </a:t>
            </a:r>
          </a:p>
          <a:p>
            <a:r>
              <a:rPr lang="tr-TR" dirty="0"/>
              <a:t>• Zorbalığa maruz kalan kişi zorbanın kim olduğunu bilmeyebilir.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11" name="Dikdörtgen: Eğimli 10">
            <a:extLst>
              <a:ext uri="{FF2B5EF4-FFF2-40B4-BE49-F238E27FC236}">
                <a16:creationId xmlns:a16="http://schemas.microsoft.com/office/drawing/2014/main" id="{A919B1BE-D489-4C13-94D2-14521912D994}"/>
              </a:ext>
            </a:extLst>
          </p:cNvPr>
          <p:cNvSpPr/>
          <p:nvPr/>
        </p:nvSpPr>
        <p:spPr>
          <a:xfrm>
            <a:off x="2630183" y="318499"/>
            <a:ext cx="7481379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AKRAN </a:t>
            </a:r>
            <a:r>
              <a:rPr lang="tr-TR" sz="4400" dirty="0" smtClean="0"/>
              <a:t>ZORBALIĞI TÜRLERİ</a:t>
            </a:r>
            <a:endParaRPr lang="tr-TR" sz="4400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197" y="1746048"/>
            <a:ext cx="5822351" cy="392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2003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1376697501"/>
              </p:ext>
            </p:extLst>
          </p:nvPr>
        </p:nvGraphicFramePr>
        <p:xfrm>
          <a:off x="1992574" y="351479"/>
          <a:ext cx="8023745" cy="713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Metin kutusu 2">
            <a:extLst>
              <a:ext uri="{FF2B5EF4-FFF2-40B4-BE49-F238E27FC236}">
                <a16:creationId xmlns:a16="http://schemas.microsoft.com/office/drawing/2014/main" id="{79DD663B-2CD3-40F6-A81E-1FCDABB875BD}"/>
              </a:ext>
            </a:extLst>
          </p:cNvPr>
          <p:cNvSpPr txBox="1"/>
          <p:nvPr/>
        </p:nvSpPr>
        <p:spPr>
          <a:xfrm>
            <a:off x="1034245" y="1782580"/>
            <a:ext cx="1097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dirty="0" smtClean="0">
                <a:solidFill>
                  <a:srgbClr val="FF0000"/>
                </a:solidFill>
              </a:rPr>
              <a:t>FİZİKSEL ZORBALIK: </a:t>
            </a:r>
            <a:r>
              <a:rPr lang="tr-TR" dirty="0"/>
              <a:t>Öğrenciye yönelik yapılan ve fiziksel güç içeren davranışlardır.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Okullarda </a:t>
            </a:r>
            <a:r>
              <a:rPr lang="tr-TR" dirty="0"/>
              <a:t>en çok görülen zorbalık türüdür.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tr-TR" dirty="0" smtClean="0"/>
              <a:t>Dışarıdan </a:t>
            </a:r>
            <a:r>
              <a:rPr lang="tr-TR" dirty="0"/>
              <a:t>ve öğretmenler tarafından kolayca fark edilebilir.</a:t>
            </a:r>
          </a:p>
          <a:p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F85964CE-9892-4E73-9245-EE11F69C91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59" y="2703560"/>
            <a:ext cx="3030061" cy="2835023"/>
          </a:xfrm>
          <a:prstGeom prst="rect">
            <a:avLst/>
          </a:prstGeom>
        </p:spPr>
      </p:pic>
      <p:pic>
        <p:nvPicPr>
          <p:cNvPr id="9" name="Resim 8" descr="çizim içeren bir resim&#10;&#10;Açıklama otomatik olarak oluşturuldu">
            <a:extLst>
              <a:ext uri="{FF2B5EF4-FFF2-40B4-BE49-F238E27FC236}">
                <a16:creationId xmlns:a16="http://schemas.microsoft.com/office/drawing/2014/main" id="{53E223E5-C8D3-43B8-8929-58F3D75960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87"/>
            <a:ext cx="2797714" cy="1028349"/>
          </a:xfrm>
          <a:prstGeom prst="rect">
            <a:avLst/>
          </a:prstGeom>
        </p:spPr>
      </p:pic>
      <p:sp>
        <p:nvSpPr>
          <p:cNvPr id="10" name="Dikdörtgen: Eğimli 9">
            <a:extLst>
              <a:ext uri="{FF2B5EF4-FFF2-40B4-BE49-F238E27FC236}">
                <a16:creationId xmlns:a16="http://schemas.microsoft.com/office/drawing/2014/main" id="{BF00D7EC-E6B9-4A33-A37A-175D8B067E93}"/>
              </a:ext>
            </a:extLst>
          </p:cNvPr>
          <p:cNvSpPr/>
          <p:nvPr/>
        </p:nvSpPr>
        <p:spPr>
          <a:xfrm>
            <a:off x="2480410" y="91220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FİZİKSEL ZORBALIK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9320" y="2877345"/>
            <a:ext cx="1859441" cy="270076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557259" y="296690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• Tekme atmak </a:t>
            </a:r>
          </a:p>
          <a:p>
            <a:r>
              <a:rPr lang="tr-TR" dirty="0"/>
              <a:t>• Tokat atmak </a:t>
            </a:r>
          </a:p>
          <a:p>
            <a:r>
              <a:rPr lang="tr-TR" dirty="0"/>
              <a:t>• Yumruklamak </a:t>
            </a:r>
          </a:p>
          <a:p>
            <a:r>
              <a:rPr lang="tr-TR" dirty="0"/>
              <a:t>• Çelme takmak</a:t>
            </a:r>
          </a:p>
          <a:p>
            <a:r>
              <a:rPr lang="tr-TR" dirty="0"/>
              <a:t>• Vurmak </a:t>
            </a:r>
          </a:p>
          <a:p>
            <a:r>
              <a:rPr lang="tr-TR" dirty="0"/>
              <a:t>• İtmek</a:t>
            </a:r>
          </a:p>
          <a:p>
            <a:r>
              <a:rPr lang="tr-TR" dirty="0"/>
              <a:t>• Tükürmek</a:t>
            </a:r>
          </a:p>
          <a:p>
            <a:r>
              <a:rPr lang="tr-TR" dirty="0"/>
              <a:t>• Boğazını sıkmak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34245" y="5801932"/>
            <a:ext cx="10822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000" dirty="0"/>
              <a:t>Zorba öğrencinin yaşı ve kuvveti arttıkça verilen zarar daha büyük boyutlara ulaşabilmektedir. </a:t>
            </a: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942" y="3014251"/>
            <a:ext cx="3975183" cy="2662831"/>
          </a:xfrm>
          <a:prstGeom prst="rect">
            <a:avLst/>
          </a:prstGeom>
        </p:spPr>
      </p:pic>
      <p:sp>
        <p:nvSpPr>
          <p:cNvPr id="12" name="Dikdörtgen 11"/>
          <p:cNvSpPr/>
          <p:nvPr/>
        </p:nvSpPr>
        <p:spPr>
          <a:xfrm>
            <a:off x="7841818" y="2966909"/>
            <a:ext cx="416522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• Kulağını/kolunu çekmek</a:t>
            </a:r>
          </a:p>
          <a:p>
            <a:r>
              <a:rPr lang="tr-TR" dirty="0"/>
              <a:t>• Sandalyesini altından çekmek</a:t>
            </a:r>
          </a:p>
          <a:p>
            <a:r>
              <a:rPr lang="tr-TR" dirty="0"/>
              <a:t>• Eşyalarına zarar vermek, eşyalarını çalmak </a:t>
            </a:r>
          </a:p>
          <a:p>
            <a:r>
              <a:rPr lang="tr-TR" dirty="0"/>
              <a:t>• Haraç almak, harçlığını almak </a:t>
            </a:r>
          </a:p>
          <a:p>
            <a:r>
              <a:rPr lang="tr-TR" dirty="0"/>
              <a:t>• Sınıfa/tuvalete kilitlemek </a:t>
            </a:r>
          </a:p>
          <a:p>
            <a:r>
              <a:rPr lang="tr-TR" dirty="0"/>
              <a:t>• Tuvaletin kapısını izinsiz açmak </a:t>
            </a:r>
          </a:p>
          <a:p>
            <a:r>
              <a:rPr lang="tr-TR" dirty="0"/>
              <a:t>• Uygunsuz el hareketleri yapmak </a:t>
            </a:r>
          </a:p>
          <a:p>
            <a:r>
              <a:rPr lang="tr-TR" dirty="0"/>
              <a:t>• Okul çıkışında darp etmek</a:t>
            </a: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07929" y="2440210"/>
            <a:ext cx="944962" cy="847417"/>
          </a:xfrm>
          <a:prstGeom prst="rect">
            <a:avLst/>
          </a:prstGeom>
        </p:spPr>
      </p:pic>
      <p:pic>
        <p:nvPicPr>
          <p:cNvPr id="13" name="Resim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7041190">
            <a:off x="7089030" y="2478830"/>
            <a:ext cx="944962" cy="84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674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 descr="çizim içeren bir resim&#10;&#10;Açıklama otomatik olarak oluşturuldu">
            <a:extLst>
              <a:ext uri="{FF2B5EF4-FFF2-40B4-BE49-F238E27FC236}">
                <a16:creationId xmlns:a16="http://schemas.microsoft.com/office/drawing/2014/main" id="{FD66E693-FA98-4A16-813C-73F27C8811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91" y="2885323"/>
            <a:ext cx="4857217" cy="3280199"/>
          </a:xfrm>
          <a:prstGeom prst="rect">
            <a:avLst/>
          </a:prstGeom>
        </p:spPr>
      </p:pic>
      <p:pic>
        <p:nvPicPr>
          <p:cNvPr id="8" name="Resim 7" descr="çizim içeren bir resim&#10;&#10;Açıklama otomatik olarak oluşturuldu">
            <a:extLst>
              <a:ext uri="{FF2B5EF4-FFF2-40B4-BE49-F238E27FC236}">
                <a16:creationId xmlns:a16="http://schemas.microsoft.com/office/drawing/2014/main" id="{4C56B5C5-2079-4852-AB71-FBD2DD90ED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59" y="-30496"/>
            <a:ext cx="2394841" cy="1778274"/>
          </a:xfrm>
          <a:prstGeom prst="rect">
            <a:avLst/>
          </a:prstGeom>
        </p:spPr>
      </p:pic>
      <p:sp>
        <p:nvSpPr>
          <p:cNvPr id="9" name="Dikdörtgen: Eğimli 8">
            <a:extLst>
              <a:ext uri="{FF2B5EF4-FFF2-40B4-BE49-F238E27FC236}">
                <a16:creationId xmlns:a16="http://schemas.microsoft.com/office/drawing/2014/main" id="{6DCFB3A4-13C5-4586-9605-670333164603}"/>
              </a:ext>
            </a:extLst>
          </p:cNvPr>
          <p:cNvSpPr/>
          <p:nvPr/>
        </p:nvSpPr>
        <p:spPr>
          <a:xfrm>
            <a:off x="2571964" y="129853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SÖZEL ZORBALIK 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090987" y="1865641"/>
            <a:ext cx="109342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SÖZEL </a:t>
            </a:r>
            <a:r>
              <a:rPr lang="tr-TR" dirty="0">
                <a:solidFill>
                  <a:srgbClr val="FF0000"/>
                </a:solidFill>
              </a:rPr>
              <a:t>ZORBALIK</a:t>
            </a:r>
            <a:r>
              <a:rPr lang="tr-TR" dirty="0"/>
              <a:t>: Öğrenciye veya ailesine yönelik olarak yapılan olumsuz yargılar, atıflar veya sözel davranışlardır.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Okullarda sıklıkla görülmektedir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Sözel zorbalığın öğretmenler/öğrenciler tarafından fark edilmesi daha zordur.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11456" y="3044786"/>
            <a:ext cx="33836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• İsim/lakap takmak (</a:t>
            </a:r>
            <a:r>
              <a:rPr lang="tr-TR" sz="2000" dirty="0" err="1"/>
              <a:t>dombili</a:t>
            </a:r>
            <a:r>
              <a:rPr lang="tr-TR" sz="2000" dirty="0"/>
              <a:t>, ezik, mankafa) </a:t>
            </a:r>
          </a:p>
          <a:p>
            <a:r>
              <a:rPr lang="tr-TR" sz="2000" dirty="0"/>
              <a:t>• Hakaret etmek </a:t>
            </a:r>
          </a:p>
          <a:p>
            <a:r>
              <a:rPr lang="tr-TR" sz="2000" dirty="0"/>
              <a:t>• Küfürlü konuşmak </a:t>
            </a:r>
          </a:p>
          <a:p>
            <a:r>
              <a:rPr lang="tr-TR" sz="2000" dirty="0"/>
              <a:t>• Alay etmek, dalga geçmek </a:t>
            </a:r>
          </a:p>
          <a:p>
            <a:r>
              <a:rPr lang="tr-TR" sz="2000" dirty="0"/>
              <a:t>• Küçük düşürücü sözler söylemek 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9086718" y="3044786"/>
            <a:ext cx="30865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• Bağırmak </a:t>
            </a:r>
          </a:p>
          <a:p>
            <a:r>
              <a:rPr lang="tr-TR" sz="2000" dirty="0"/>
              <a:t>• Azarlamak </a:t>
            </a:r>
          </a:p>
          <a:p>
            <a:r>
              <a:rPr lang="tr-TR" sz="2000" dirty="0"/>
              <a:t>• Laf ile sataşmak </a:t>
            </a:r>
          </a:p>
          <a:p>
            <a:r>
              <a:rPr lang="tr-TR" sz="2000" dirty="0"/>
              <a:t>• Müstehcen/uygunsuz fıkralar anlatmak </a:t>
            </a:r>
          </a:p>
          <a:p>
            <a:r>
              <a:rPr lang="tr-TR" sz="2000" dirty="0"/>
              <a:t>• Cinsel içerikli lakap takmak veya sözler söylemek</a:t>
            </a:r>
          </a:p>
        </p:txBody>
      </p:sp>
    </p:spTree>
    <p:extLst>
      <p:ext uri="{BB962C8B-B14F-4D97-AF65-F5344CB8AC3E}">
        <p14:creationId xmlns:p14="http://schemas.microsoft.com/office/powerpoint/2010/main" val="322736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Resim 11" descr="çizim içeren bir resim&#10;&#10;Açıklama otomatik olarak oluşturuldu">
            <a:extLst>
              <a:ext uri="{FF2B5EF4-FFF2-40B4-BE49-F238E27FC236}">
                <a16:creationId xmlns:a16="http://schemas.microsoft.com/office/drawing/2014/main" id="{E53BE08F-8A52-4A7F-B2FC-45F36D2A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365" y="3025746"/>
            <a:ext cx="4054997" cy="2388830"/>
          </a:xfrm>
          <a:prstGeom prst="rect">
            <a:avLst/>
          </a:prstGeom>
        </p:spPr>
      </p:pic>
      <p:sp>
        <p:nvSpPr>
          <p:cNvPr id="14" name="Dikdörtgen: Eğimli 13">
            <a:extLst>
              <a:ext uri="{FF2B5EF4-FFF2-40B4-BE49-F238E27FC236}">
                <a16:creationId xmlns:a16="http://schemas.microsoft.com/office/drawing/2014/main" id="{C149E7D5-9B67-4445-B67B-684E629D98AC}"/>
              </a:ext>
            </a:extLst>
          </p:cNvPr>
          <p:cNvSpPr/>
          <p:nvPr/>
        </p:nvSpPr>
        <p:spPr>
          <a:xfrm>
            <a:off x="2571964" y="130951"/>
            <a:ext cx="7048072" cy="1042416"/>
          </a:xfrm>
          <a:prstGeom prst="bevel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İLİŞKİSEL ZORBALIK/DUYGUSAL ZORBALIK</a:t>
            </a:r>
            <a:endParaRPr lang="tr-TR" sz="2400" dirty="0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E900DFCD-A553-4ACB-FDBB-9DBD5C312E1B}"/>
              </a:ext>
            </a:extLst>
          </p:cNvPr>
          <p:cNvSpPr txBox="1"/>
          <p:nvPr/>
        </p:nvSpPr>
        <p:spPr>
          <a:xfrm>
            <a:off x="1134318" y="1828721"/>
            <a:ext cx="109573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</a:rPr>
              <a:t>İlişkisel zorbalık: </a:t>
            </a:r>
            <a:r>
              <a:rPr lang="tr-TR" dirty="0"/>
              <a:t>Öğrencinin sosyal ilişkilerine zarar vermeyi hedefleyen davranışlardır</a:t>
            </a:r>
            <a:r>
              <a:rPr lang="tr-TR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Öğretmenler/öğrenciler tarafından </a:t>
            </a:r>
            <a:r>
              <a:rPr lang="tr-TR" dirty="0">
                <a:solidFill>
                  <a:srgbClr val="FF0000"/>
                </a:solidFill>
              </a:rPr>
              <a:t>fark edilmesi en zor </a:t>
            </a:r>
            <a:r>
              <a:rPr lang="tr-TR" dirty="0"/>
              <a:t>olan türdür. Bu nedenle diğer türlerine kıyasla etkilerinin daha yaralayıcı/ciddi olduğu düşünülmektedir</a:t>
            </a:r>
            <a:endParaRPr lang="tr-TR" dirty="0">
              <a:solidFill>
                <a:srgbClr val="FF0000"/>
              </a:solidFill>
            </a:endParaRPr>
          </a:p>
          <a:p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2C0BF388-0D12-42FE-B27A-79D51E40F006}"/>
              </a:ext>
            </a:extLst>
          </p:cNvPr>
          <p:cNvSpPr txBox="1"/>
          <p:nvPr/>
        </p:nvSpPr>
        <p:spPr>
          <a:xfrm>
            <a:off x="574917" y="2826127"/>
            <a:ext cx="42739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• Hakkında dedikodu yapmak ve yaymak </a:t>
            </a:r>
          </a:p>
          <a:p>
            <a:r>
              <a:rPr lang="tr-TR" sz="2000" dirty="0"/>
              <a:t>• Asılsız söylentiler yaymak </a:t>
            </a:r>
          </a:p>
          <a:p>
            <a:r>
              <a:rPr lang="tr-TR" sz="2000" dirty="0"/>
              <a:t>• Sırlarını ortaya çıkarmak </a:t>
            </a:r>
          </a:p>
          <a:p>
            <a:r>
              <a:rPr lang="tr-TR" sz="2000" dirty="0"/>
              <a:t>• Arkadaş grubundan dışlamak, soyutlamak </a:t>
            </a:r>
          </a:p>
          <a:p>
            <a:r>
              <a:rPr lang="tr-TR" sz="2000" dirty="0"/>
              <a:t>• Yanına oturmasını istememek </a:t>
            </a:r>
          </a:p>
          <a:p>
            <a:r>
              <a:rPr lang="tr-TR" sz="2000" dirty="0"/>
              <a:t>• Toplum içinde utandırmak veya küçük düşürmek </a:t>
            </a:r>
          </a:p>
          <a:p>
            <a:r>
              <a:rPr lang="tr-TR" sz="2000" dirty="0"/>
              <a:t>• Jest ve mimikler ile istenmediğini hissettirmek</a:t>
            </a:r>
          </a:p>
          <a:p>
            <a:endParaRPr lang="tr-TR" dirty="0"/>
          </a:p>
          <a:p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76EFA594-88DC-509D-227E-F7680059D896}"/>
              </a:ext>
            </a:extLst>
          </p:cNvPr>
          <p:cNvSpPr txBox="1"/>
          <p:nvPr/>
        </p:nvSpPr>
        <p:spPr>
          <a:xfrm>
            <a:off x="8563501" y="2830881"/>
            <a:ext cx="30459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• Görmezden gelmek </a:t>
            </a:r>
          </a:p>
          <a:p>
            <a:r>
              <a:rPr lang="tr-TR" sz="2000" dirty="0"/>
              <a:t>• Küsmek </a:t>
            </a:r>
          </a:p>
          <a:p>
            <a:r>
              <a:rPr lang="tr-TR" sz="2000" dirty="0"/>
              <a:t>• Kıskandırmak </a:t>
            </a:r>
          </a:p>
          <a:p>
            <a:r>
              <a:rPr lang="tr-TR" sz="2000" dirty="0"/>
              <a:t>• Taklit etmek </a:t>
            </a:r>
          </a:p>
          <a:p>
            <a:r>
              <a:rPr lang="tr-TR" sz="2000" dirty="0"/>
              <a:t>• Kıs kıs gülmek </a:t>
            </a:r>
          </a:p>
          <a:p>
            <a:r>
              <a:rPr lang="tr-TR" sz="2000" dirty="0"/>
              <a:t>• Tehdit etmek </a:t>
            </a:r>
          </a:p>
          <a:p>
            <a:r>
              <a:rPr lang="tr-TR" sz="2000" dirty="0"/>
              <a:t>• Okul dışı aktivitelere dahil etmemek </a:t>
            </a:r>
          </a:p>
        </p:txBody>
      </p:sp>
    </p:spTree>
    <p:extLst>
      <p:ext uri="{BB962C8B-B14F-4D97-AF65-F5344CB8AC3E}">
        <p14:creationId xmlns:p14="http://schemas.microsoft.com/office/powerpoint/2010/main" val="281584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279</TotalTime>
  <Words>1074</Words>
  <Application>Microsoft Office PowerPoint</Application>
  <PresentationFormat>Geniş ekran</PresentationFormat>
  <Paragraphs>168</Paragraphs>
  <Slides>23</Slides>
  <Notes>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Lucida Sans Unicode</vt:lpstr>
      <vt:lpstr>Times New Roman</vt:lpstr>
      <vt:lpstr>Wingdings</vt:lpstr>
      <vt:lpstr>Geçmişe bakış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ZORBALIK SÜRECİNDE YER ALAN KİŞİLER</vt:lpstr>
      <vt:lpstr>PowerPoint Sunusu</vt:lpstr>
      <vt:lpstr>PowerPoint Sunusu</vt:lpstr>
      <vt:lpstr>PowerPoint Sunusu</vt:lpstr>
      <vt:lpstr>ZorbalığA MARUZ KALAN KİŞİ NE YAPABİLİR?</vt:lpstr>
      <vt:lpstr>PowerPoint Sunusu</vt:lpstr>
      <vt:lpstr>PowerPoint Sunusu</vt:lpstr>
      <vt:lpstr>Zorba davranış gösteren öğrencinin yapabilecekleri</vt:lpstr>
      <vt:lpstr>Zorba davranış gösteren öğrencinin yapabilecekleri</vt:lpstr>
      <vt:lpstr>İZLEYEN öğrencinin yapabilecekleri</vt:lpstr>
      <vt:lpstr>KAYNAKÇA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ezgi t</dc:creator>
  <cp:lastModifiedBy>Havva</cp:lastModifiedBy>
  <cp:revision>14</cp:revision>
  <dcterms:created xsi:type="dcterms:W3CDTF">2020-09-20T10:53:54Z</dcterms:created>
  <dcterms:modified xsi:type="dcterms:W3CDTF">2025-03-14T12:09:28Z</dcterms:modified>
</cp:coreProperties>
</file>