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16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6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76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70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99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63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55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90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59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6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19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BE21-75DE-438A-99EA-22B417AFFDEE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E29A-1D56-4BC9-8735-5AFB32DC2C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65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547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67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632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647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409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424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841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2754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678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768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934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398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694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48009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5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5285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8921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991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0203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868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</cp:revision>
  <dcterms:created xsi:type="dcterms:W3CDTF">2025-02-24T08:10:15Z</dcterms:created>
  <dcterms:modified xsi:type="dcterms:W3CDTF">2025-02-24T08:10:36Z</dcterms:modified>
</cp:coreProperties>
</file>